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1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17" r:id="rId13"/>
    <p:sldId id="318" r:id="rId14"/>
    <p:sldId id="31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20" r:id="rId62"/>
    <p:sldId id="315" r:id="rId63"/>
    <p:sldId id="321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29.png"/><Relationship Id="rId6" Type="http://schemas.openxmlformats.org/officeDocument/2006/relationships/image" Target="../media/image45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33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12" Type="http://schemas.openxmlformats.org/officeDocument/2006/relationships/image" Target="../media/image61.svg"/><Relationship Id="rId2" Type="http://schemas.openxmlformats.org/officeDocument/2006/relationships/image" Target="../media/image53.svg"/><Relationship Id="rId1" Type="http://schemas.openxmlformats.org/officeDocument/2006/relationships/image" Target="../media/image35.png"/><Relationship Id="rId6" Type="http://schemas.openxmlformats.org/officeDocument/2006/relationships/image" Target="../media/image55.sv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59.svg"/><Relationship Id="rId4" Type="http://schemas.openxmlformats.org/officeDocument/2006/relationships/image" Target="../media/image7.svg"/><Relationship Id="rId9" Type="http://schemas.openxmlformats.org/officeDocument/2006/relationships/image" Target="../media/image38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72.svg"/><Relationship Id="rId2" Type="http://schemas.openxmlformats.org/officeDocument/2006/relationships/image" Target="../media/image5.svg"/><Relationship Id="rId1" Type="http://schemas.openxmlformats.org/officeDocument/2006/relationships/image" Target="../media/image3.png"/><Relationship Id="rId6" Type="http://schemas.openxmlformats.org/officeDocument/2006/relationships/image" Target="../media/image68.svg"/><Relationship Id="rId11" Type="http://schemas.openxmlformats.org/officeDocument/2006/relationships/image" Target="../media/image44.png"/><Relationship Id="rId5" Type="http://schemas.openxmlformats.org/officeDocument/2006/relationships/image" Target="../media/image42.png"/><Relationship Id="rId10" Type="http://schemas.openxmlformats.org/officeDocument/2006/relationships/image" Target="../media/image70.svg"/><Relationship Id="rId4" Type="http://schemas.openxmlformats.org/officeDocument/2006/relationships/image" Target="../media/image66.svg"/><Relationship Id="rId9" Type="http://schemas.openxmlformats.org/officeDocument/2006/relationships/image" Target="../media/image43.png"/><Relationship Id="rId14" Type="http://schemas.openxmlformats.org/officeDocument/2006/relationships/image" Target="../media/image7.sv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83.svg"/><Relationship Id="rId2" Type="http://schemas.openxmlformats.org/officeDocument/2006/relationships/image" Target="../media/image5.svg"/><Relationship Id="rId1" Type="http://schemas.openxmlformats.org/officeDocument/2006/relationships/image" Target="../media/image3.png"/><Relationship Id="rId6" Type="http://schemas.openxmlformats.org/officeDocument/2006/relationships/image" Target="../media/image77.sv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49.png"/></Relationships>
</file>

<file path=ppt/diagrams/_rels/data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91.svg"/><Relationship Id="rId1" Type="http://schemas.openxmlformats.org/officeDocument/2006/relationships/image" Target="../media/image57.png"/><Relationship Id="rId6" Type="http://schemas.openxmlformats.org/officeDocument/2006/relationships/image" Target="../media/image95.svg"/><Relationship Id="rId5" Type="http://schemas.openxmlformats.org/officeDocument/2006/relationships/image" Target="../media/image59.png"/><Relationship Id="rId4" Type="http://schemas.openxmlformats.org/officeDocument/2006/relationships/image" Target="../media/image9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2.png"/><Relationship Id="rId6" Type="http://schemas.openxmlformats.org/officeDocument/2006/relationships/image" Target="../media/image24.svg"/><Relationship Id="rId5" Type="http://schemas.openxmlformats.org/officeDocument/2006/relationships/image" Target="../media/image14.png"/><Relationship Id="rId4" Type="http://schemas.openxmlformats.org/officeDocument/2006/relationships/image" Target="../media/image2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svg"/><Relationship Id="rId1" Type="http://schemas.openxmlformats.org/officeDocument/2006/relationships/image" Target="../media/image15.png"/><Relationship Id="rId6" Type="http://schemas.openxmlformats.org/officeDocument/2006/relationships/image" Target="../media/image30.svg"/><Relationship Id="rId5" Type="http://schemas.openxmlformats.org/officeDocument/2006/relationships/image" Target="../media/image17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29.png"/><Relationship Id="rId6" Type="http://schemas.openxmlformats.org/officeDocument/2006/relationships/image" Target="../media/image45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33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12" Type="http://schemas.openxmlformats.org/officeDocument/2006/relationships/image" Target="../media/image61.svg"/><Relationship Id="rId2" Type="http://schemas.openxmlformats.org/officeDocument/2006/relationships/image" Target="../media/image53.svg"/><Relationship Id="rId1" Type="http://schemas.openxmlformats.org/officeDocument/2006/relationships/image" Target="../media/image35.png"/><Relationship Id="rId6" Type="http://schemas.openxmlformats.org/officeDocument/2006/relationships/image" Target="../media/image55.sv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59.svg"/><Relationship Id="rId4" Type="http://schemas.openxmlformats.org/officeDocument/2006/relationships/image" Target="../media/image7.svg"/><Relationship Id="rId9" Type="http://schemas.openxmlformats.org/officeDocument/2006/relationships/image" Target="../media/image38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72.svg"/><Relationship Id="rId2" Type="http://schemas.openxmlformats.org/officeDocument/2006/relationships/image" Target="../media/image5.svg"/><Relationship Id="rId1" Type="http://schemas.openxmlformats.org/officeDocument/2006/relationships/image" Target="../media/image3.png"/><Relationship Id="rId6" Type="http://schemas.openxmlformats.org/officeDocument/2006/relationships/image" Target="../media/image68.svg"/><Relationship Id="rId11" Type="http://schemas.openxmlformats.org/officeDocument/2006/relationships/image" Target="../media/image44.png"/><Relationship Id="rId5" Type="http://schemas.openxmlformats.org/officeDocument/2006/relationships/image" Target="../media/image42.png"/><Relationship Id="rId10" Type="http://schemas.openxmlformats.org/officeDocument/2006/relationships/image" Target="../media/image70.svg"/><Relationship Id="rId4" Type="http://schemas.openxmlformats.org/officeDocument/2006/relationships/image" Target="../media/image66.svg"/><Relationship Id="rId9" Type="http://schemas.openxmlformats.org/officeDocument/2006/relationships/image" Target="../media/image43.png"/><Relationship Id="rId14" Type="http://schemas.openxmlformats.org/officeDocument/2006/relationships/image" Target="../media/image7.sv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83.svg"/><Relationship Id="rId2" Type="http://schemas.openxmlformats.org/officeDocument/2006/relationships/image" Target="../media/image5.svg"/><Relationship Id="rId1" Type="http://schemas.openxmlformats.org/officeDocument/2006/relationships/image" Target="../media/image3.png"/><Relationship Id="rId6" Type="http://schemas.openxmlformats.org/officeDocument/2006/relationships/image" Target="../media/image77.sv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49.png"/></Relationships>
</file>

<file path=ppt/diagrams/_rels/drawing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91.svg"/><Relationship Id="rId1" Type="http://schemas.openxmlformats.org/officeDocument/2006/relationships/image" Target="../media/image57.png"/><Relationship Id="rId6" Type="http://schemas.openxmlformats.org/officeDocument/2006/relationships/image" Target="../media/image95.svg"/><Relationship Id="rId5" Type="http://schemas.openxmlformats.org/officeDocument/2006/relationships/image" Target="../media/image59.png"/><Relationship Id="rId4" Type="http://schemas.openxmlformats.org/officeDocument/2006/relationships/image" Target="../media/image9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2.png"/><Relationship Id="rId6" Type="http://schemas.openxmlformats.org/officeDocument/2006/relationships/image" Target="../media/image24.svg"/><Relationship Id="rId5" Type="http://schemas.openxmlformats.org/officeDocument/2006/relationships/image" Target="../media/image14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svg"/><Relationship Id="rId1" Type="http://schemas.openxmlformats.org/officeDocument/2006/relationships/image" Target="../media/image15.png"/><Relationship Id="rId6" Type="http://schemas.openxmlformats.org/officeDocument/2006/relationships/image" Target="../media/image30.svg"/><Relationship Id="rId5" Type="http://schemas.openxmlformats.org/officeDocument/2006/relationships/image" Target="../media/image17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5CB30-AA96-4ED2-90BE-FC735706FD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D38BE87-BB38-4800-8BC5-9FD6CC9DB609}">
      <dgm:prSet/>
      <dgm:spPr/>
      <dgm:t>
        <a:bodyPr/>
        <a:lstStyle/>
        <a:p>
          <a:r>
            <a:rPr lang="en-IN" b="1" dirty="0"/>
            <a:t>Safe </a:t>
          </a:r>
          <a:r>
            <a:rPr lang="en-IN" b="1" dirty="0" err="1"/>
            <a:t>Takeoff</a:t>
          </a:r>
          <a:r>
            <a:rPr lang="en-IN" b="1" dirty="0"/>
            <a:t> &amp; Landing</a:t>
          </a:r>
          <a:r>
            <a:rPr lang="en-IN" dirty="0"/>
            <a:t> – Requires coordinated use of gear, brakes, and control surfaces</a:t>
          </a:r>
          <a:endParaRPr lang="en-US" dirty="0"/>
        </a:p>
      </dgm:t>
    </dgm:pt>
    <dgm:pt modelId="{BFB8B4B0-4116-4652-B6A5-FEDE0DEB0AB6}" type="parTrans" cxnId="{C86C781C-3556-4693-8900-F0DE8B530BA0}">
      <dgm:prSet/>
      <dgm:spPr/>
      <dgm:t>
        <a:bodyPr/>
        <a:lstStyle/>
        <a:p>
          <a:endParaRPr lang="en-US"/>
        </a:p>
      </dgm:t>
    </dgm:pt>
    <dgm:pt modelId="{E2144950-235D-4826-88A2-23B0C60EBF85}" type="sibTrans" cxnId="{C86C781C-3556-4693-8900-F0DE8B530BA0}">
      <dgm:prSet/>
      <dgm:spPr/>
      <dgm:t>
        <a:bodyPr/>
        <a:lstStyle/>
        <a:p>
          <a:endParaRPr lang="en-US"/>
        </a:p>
      </dgm:t>
    </dgm:pt>
    <dgm:pt modelId="{C9AE84EC-EA78-4B90-9A62-EED9FA388201}">
      <dgm:prSet/>
      <dgm:spPr/>
      <dgm:t>
        <a:bodyPr/>
        <a:lstStyle/>
        <a:p>
          <a:r>
            <a:rPr lang="en-IN" b="1" dirty="0"/>
            <a:t>Navigation &amp; Communication</a:t>
          </a:r>
          <a:r>
            <a:rPr lang="en-IN" dirty="0"/>
            <a:t> – Enabled by GPS, radios, and autopilot</a:t>
          </a:r>
          <a:endParaRPr lang="en-US" dirty="0"/>
        </a:p>
      </dgm:t>
    </dgm:pt>
    <dgm:pt modelId="{BC5249BC-891A-43C5-A320-DCD9B661301B}" type="parTrans" cxnId="{0D1FBAF6-76FD-4E4B-B49F-B4B64576D482}">
      <dgm:prSet/>
      <dgm:spPr/>
      <dgm:t>
        <a:bodyPr/>
        <a:lstStyle/>
        <a:p>
          <a:endParaRPr lang="en-US"/>
        </a:p>
      </dgm:t>
    </dgm:pt>
    <dgm:pt modelId="{E372BCF0-EBDF-42D7-8D5E-26BBCC006C38}" type="sibTrans" cxnId="{0D1FBAF6-76FD-4E4B-B49F-B4B64576D482}">
      <dgm:prSet/>
      <dgm:spPr/>
      <dgm:t>
        <a:bodyPr/>
        <a:lstStyle/>
        <a:p>
          <a:endParaRPr lang="en-US"/>
        </a:p>
      </dgm:t>
    </dgm:pt>
    <dgm:pt modelId="{5D10F0AF-EB9B-4E7E-ACBE-A3B0AADBC196}">
      <dgm:prSet/>
      <dgm:spPr/>
      <dgm:t>
        <a:bodyPr/>
        <a:lstStyle/>
        <a:p>
          <a:r>
            <a:rPr lang="en-IN" b="1" dirty="0"/>
            <a:t>Situational Awareness</a:t>
          </a:r>
          <a:r>
            <a:rPr lang="en-IN" dirty="0"/>
            <a:t> – Through cockpit instruments and sensors</a:t>
          </a:r>
          <a:endParaRPr lang="en-US" dirty="0"/>
        </a:p>
      </dgm:t>
    </dgm:pt>
    <dgm:pt modelId="{E980097B-2B3D-4D2C-A9D0-6E43EA1C02AC}" type="parTrans" cxnId="{8C60FDF2-C218-48EB-B9DC-53AA2A3AF10F}">
      <dgm:prSet/>
      <dgm:spPr/>
      <dgm:t>
        <a:bodyPr/>
        <a:lstStyle/>
        <a:p>
          <a:endParaRPr lang="en-US"/>
        </a:p>
      </dgm:t>
    </dgm:pt>
    <dgm:pt modelId="{EF8983E0-4926-4854-A5F6-6B3FC0DABA59}" type="sibTrans" cxnId="{8C60FDF2-C218-48EB-B9DC-53AA2A3AF10F}">
      <dgm:prSet/>
      <dgm:spPr/>
      <dgm:t>
        <a:bodyPr/>
        <a:lstStyle/>
        <a:p>
          <a:endParaRPr lang="en-US"/>
        </a:p>
      </dgm:t>
    </dgm:pt>
    <dgm:pt modelId="{5091601F-EAF2-4997-ABF4-3FEBCE9F774C}">
      <dgm:prSet/>
      <dgm:spPr/>
      <dgm:t>
        <a:bodyPr/>
        <a:lstStyle/>
        <a:p>
          <a:r>
            <a:rPr lang="en-IN" b="1" dirty="0"/>
            <a:t>System Redundancy</a:t>
          </a:r>
          <a:r>
            <a:rPr lang="en-IN" dirty="0"/>
            <a:t> – Increases reliability and flight safety</a:t>
          </a:r>
          <a:endParaRPr lang="en-US" dirty="0"/>
        </a:p>
      </dgm:t>
    </dgm:pt>
    <dgm:pt modelId="{F1C7C686-C890-4648-A7AC-E1E9AE92ECEB}" type="parTrans" cxnId="{4DA2C0F4-E0C6-497F-B9AE-6A77A97D28A3}">
      <dgm:prSet/>
      <dgm:spPr/>
      <dgm:t>
        <a:bodyPr/>
        <a:lstStyle/>
        <a:p>
          <a:endParaRPr lang="en-US"/>
        </a:p>
      </dgm:t>
    </dgm:pt>
    <dgm:pt modelId="{9679F228-E9DC-419C-AEB7-CF3D4682FB6A}" type="sibTrans" cxnId="{4DA2C0F4-E0C6-497F-B9AE-6A77A97D28A3}">
      <dgm:prSet/>
      <dgm:spPr/>
      <dgm:t>
        <a:bodyPr/>
        <a:lstStyle/>
        <a:p>
          <a:endParaRPr lang="en-US"/>
        </a:p>
      </dgm:t>
    </dgm:pt>
    <dgm:pt modelId="{5D6E9EBC-697B-4626-89C6-CCCC21055B80}">
      <dgm:prSet/>
      <dgm:spPr/>
      <dgm:t>
        <a:bodyPr/>
        <a:lstStyle/>
        <a:p>
          <a:r>
            <a:rPr lang="en-IN" b="1" dirty="0"/>
            <a:t>Crew &amp; Passenger Comfort</a:t>
          </a:r>
          <a:r>
            <a:rPr lang="en-IN" dirty="0"/>
            <a:t> </a:t>
          </a:r>
          <a:r>
            <a:rPr lang="en-IN" dirty="0" smtClean="0"/>
            <a:t>–Pressurization </a:t>
          </a:r>
          <a:r>
            <a:rPr lang="en-IN" dirty="0"/>
            <a:t>keep cabin habitable</a:t>
          </a:r>
          <a:endParaRPr lang="en-US" dirty="0"/>
        </a:p>
      </dgm:t>
    </dgm:pt>
    <dgm:pt modelId="{EC82EC50-6DD7-4245-A85E-CE487624D030}" type="parTrans" cxnId="{4B75352D-C238-4374-8CDC-0F728A5E9CB8}">
      <dgm:prSet/>
      <dgm:spPr/>
      <dgm:t>
        <a:bodyPr/>
        <a:lstStyle/>
        <a:p>
          <a:endParaRPr lang="en-US"/>
        </a:p>
      </dgm:t>
    </dgm:pt>
    <dgm:pt modelId="{F97C2BC3-1F5A-4E31-86FB-45F7B27829DF}" type="sibTrans" cxnId="{4B75352D-C238-4374-8CDC-0F728A5E9CB8}">
      <dgm:prSet/>
      <dgm:spPr/>
      <dgm:t>
        <a:bodyPr/>
        <a:lstStyle/>
        <a:p>
          <a:endParaRPr lang="en-US"/>
        </a:p>
      </dgm:t>
    </dgm:pt>
    <dgm:pt modelId="{6F17AB8A-36EC-45EE-8DAD-DA3282AAB524}">
      <dgm:prSet/>
      <dgm:spPr/>
      <dgm:t>
        <a:bodyPr/>
        <a:lstStyle/>
        <a:p>
          <a:r>
            <a:rPr lang="en-IN" b="1" dirty="0"/>
            <a:t>Emergency Management</a:t>
          </a:r>
          <a:r>
            <a:rPr lang="en-IN" dirty="0"/>
            <a:t> – Systems like fire detection, oxygen, and backup power ensure survivability</a:t>
          </a:r>
          <a:endParaRPr lang="en-US" dirty="0"/>
        </a:p>
      </dgm:t>
    </dgm:pt>
    <dgm:pt modelId="{128E491A-98BE-4C39-A640-DD147CB3E652}" type="parTrans" cxnId="{B52A803B-B852-4B9E-98B8-F9BCDB915799}">
      <dgm:prSet/>
      <dgm:spPr/>
      <dgm:t>
        <a:bodyPr/>
        <a:lstStyle/>
        <a:p>
          <a:endParaRPr lang="en-US"/>
        </a:p>
      </dgm:t>
    </dgm:pt>
    <dgm:pt modelId="{D4331500-1F67-4213-840B-1A3017E58CBB}" type="sibTrans" cxnId="{B52A803B-B852-4B9E-98B8-F9BCDB915799}">
      <dgm:prSet/>
      <dgm:spPr/>
      <dgm:t>
        <a:bodyPr/>
        <a:lstStyle/>
        <a:p>
          <a:endParaRPr lang="en-US"/>
        </a:p>
      </dgm:t>
    </dgm:pt>
    <dgm:pt modelId="{89DF7019-F03B-4298-A61B-AC19053CE023}" type="pres">
      <dgm:prSet presAssocID="{3365CB30-AA96-4ED2-90BE-FC735706FD6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D8FE8B-264E-4BB2-85CA-AEC08B84E17E}" type="pres">
      <dgm:prSet presAssocID="{4D38BE87-BB38-4800-8BC5-9FD6CC9DB609}" presName="compNode" presStyleCnt="0"/>
      <dgm:spPr/>
    </dgm:pt>
    <dgm:pt modelId="{66DFAB08-A761-4F73-8A90-38D77533BD76}" type="pres">
      <dgm:prSet presAssocID="{4D38BE87-BB38-4800-8BC5-9FD6CC9DB609}" presName="bgRect" presStyleLbl="bgShp" presStyleIdx="0" presStyleCnt="6"/>
      <dgm:spPr/>
    </dgm:pt>
    <dgm:pt modelId="{E3633929-78CD-48A2-9AC5-65608FE567D3}" type="pres">
      <dgm:prSet presAssocID="{4D38BE87-BB38-4800-8BC5-9FD6CC9DB6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1EBFC09D-4308-4BBF-8E06-5A3DEBCC0B03}" type="pres">
      <dgm:prSet presAssocID="{4D38BE87-BB38-4800-8BC5-9FD6CC9DB609}" presName="spaceRect" presStyleCnt="0"/>
      <dgm:spPr/>
    </dgm:pt>
    <dgm:pt modelId="{D1E1E5DB-67C9-4DD1-A9DA-454967F1BBEC}" type="pres">
      <dgm:prSet presAssocID="{4D38BE87-BB38-4800-8BC5-9FD6CC9DB609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558DA70-8A22-4C28-A3CE-C1A77097F3B9}" type="pres">
      <dgm:prSet presAssocID="{E2144950-235D-4826-88A2-23B0C60EBF85}" presName="sibTrans" presStyleCnt="0"/>
      <dgm:spPr/>
    </dgm:pt>
    <dgm:pt modelId="{7177E676-D6BB-48CF-87CA-8393744D3FFE}" type="pres">
      <dgm:prSet presAssocID="{C9AE84EC-EA78-4B90-9A62-EED9FA388201}" presName="compNode" presStyleCnt="0"/>
      <dgm:spPr/>
    </dgm:pt>
    <dgm:pt modelId="{457009D6-B6CD-4429-A9DA-045CFE8B3DB4}" type="pres">
      <dgm:prSet presAssocID="{C9AE84EC-EA78-4B90-9A62-EED9FA388201}" presName="bgRect" presStyleLbl="bgShp" presStyleIdx="1" presStyleCnt="6"/>
      <dgm:spPr/>
    </dgm:pt>
    <dgm:pt modelId="{A045BD9F-6DC9-49CD-A447-92EB7C55DF72}" type="pres">
      <dgm:prSet presAssocID="{C9AE84EC-EA78-4B90-9A62-EED9FA38820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64110CC8-1362-405D-A989-660DBE0D9D30}" type="pres">
      <dgm:prSet presAssocID="{C9AE84EC-EA78-4B90-9A62-EED9FA388201}" presName="spaceRect" presStyleCnt="0"/>
      <dgm:spPr/>
    </dgm:pt>
    <dgm:pt modelId="{35108643-2FFE-42D9-9844-5531FE1BDA92}" type="pres">
      <dgm:prSet presAssocID="{C9AE84EC-EA78-4B90-9A62-EED9FA388201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9738113-8149-49D4-9340-BA0A0E44B1D2}" type="pres">
      <dgm:prSet presAssocID="{E372BCF0-EBDF-42D7-8D5E-26BBCC006C38}" presName="sibTrans" presStyleCnt="0"/>
      <dgm:spPr/>
    </dgm:pt>
    <dgm:pt modelId="{31AFD00C-F1E5-4925-8A01-FE82928B1243}" type="pres">
      <dgm:prSet presAssocID="{5D10F0AF-EB9B-4E7E-ACBE-A3B0AADBC196}" presName="compNode" presStyleCnt="0"/>
      <dgm:spPr/>
    </dgm:pt>
    <dgm:pt modelId="{ABB5B9DA-4091-4604-B78F-36A8D97CFDAF}" type="pres">
      <dgm:prSet presAssocID="{5D10F0AF-EB9B-4E7E-ACBE-A3B0AADBC196}" presName="bgRect" presStyleLbl="bgShp" presStyleIdx="2" presStyleCnt="6"/>
      <dgm:spPr/>
    </dgm:pt>
    <dgm:pt modelId="{A0674134-C022-46B4-8719-64543BAAA935}" type="pres">
      <dgm:prSet presAssocID="{5D10F0AF-EB9B-4E7E-ACBE-A3B0AADBC19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55BFE967-E185-406F-9C20-B6B6DA0521C7}" type="pres">
      <dgm:prSet presAssocID="{5D10F0AF-EB9B-4E7E-ACBE-A3B0AADBC196}" presName="spaceRect" presStyleCnt="0"/>
      <dgm:spPr/>
    </dgm:pt>
    <dgm:pt modelId="{0B466260-98AA-499C-9063-5464765BFEC7}" type="pres">
      <dgm:prSet presAssocID="{5D10F0AF-EB9B-4E7E-ACBE-A3B0AADBC196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7EE68B9-1B4F-4B12-9129-BEA6FA85D97C}" type="pres">
      <dgm:prSet presAssocID="{EF8983E0-4926-4854-A5F6-6B3FC0DABA59}" presName="sibTrans" presStyleCnt="0"/>
      <dgm:spPr/>
    </dgm:pt>
    <dgm:pt modelId="{F1344509-E66D-4B7F-ABB5-9813FAED48AB}" type="pres">
      <dgm:prSet presAssocID="{5091601F-EAF2-4997-ABF4-3FEBCE9F774C}" presName="compNode" presStyleCnt="0"/>
      <dgm:spPr/>
    </dgm:pt>
    <dgm:pt modelId="{4BC39703-B606-460A-B580-994026C82115}" type="pres">
      <dgm:prSet presAssocID="{5091601F-EAF2-4997-ABF4-3FEBCE9F774C}" presName="bgRect" presStyleLbl="bgShp" presStyleIdx="3" presStyleCnt="6"/>
      <dgm:spPr/>
    </dgm:pt>
    <dgm:pt modelId="{2A3A7444-E085-4EDD-8994-0587C77C8740}" type="pres">
      <dgm:prSet presAssocID="{5091601F-EAF2-4997-ABF4-3FEBCE9F774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70C99DB6-8ED5-4CEA-8BCC-226954C99BE5}" type="pres">
      <dgm:prSet presAssocID="{5091601F-EAF2-4997-ABF4-3FEBCE9F774C}" presName="spaceRect" presStyleCnt="0"/>
      <dgm:spPr/>
    </dgm:pt>
    <dgm:pt modelId="{CE20F511-2DA8-44E1-A0AB-5B5E886DCED4}" type="pres">
      <dgm:prSet presAssocID="{5091601F-EAF2-4997-ABF4-3FEBCE9F774C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C47A1A1-3DFB-4913-B186-E7204EB7F7D3}" type="pres">
      <dgm:prSet presAssocID="{9679F228-E9DC-419C-AEB7-CF3D4682FB6A}" presName="sibTrans" presStyleCnt="0"/>
      <dgm:spPr/>
    </dgm:pt>
    <dgm:pt modelId="{8C9E21E4-1B71-4CBB-9172-6B640A696E32}" type="pres">
      <dgm:prSet presAssocID="{5D6E9EBC-697B-4626-89C6-CCCC21055B80}" presName="compNode" presStyleCnt="0"/>
      <dgm:spPr/>
    </dgm:pt>
    <dgm:pt modelId="{89E82C82-BB65-42DC-976A-85A2CB306554}" type="pres">
      <dgm:prSet presAssocID="{5D6E9EBC-697B-4626-89C6-CCCC21055B80}" presName="bgRect" presStyleLbl="bgShp" presStyleIdx="4" presStyleCnt="6"/>
      <dgm:spPr/>
    </dgm:pt>
    <dgm:pt modelId="{6BF3823E-196A-4695-AF46-7963463B260F}" type="pres">
      <dgm:prSet presAssocID="{5D6E9EBC-697B-4626-89C6-CCCC21055B8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6970311A-DDE9-4A12-B474-21BD761874BE}" type="pres">
      <dgm:prSet presAssocID="{5D6E9EBC-697B-4626-89C6-CCCC21055B80}" presName="spaceRect" presStyleCnt="0"/>
      <dgm:spPr/>
    </dgm:pt>
    <dgm:pt modelId="{743C8DCD-5603-44D9-82E9-CA07FE2B3345}" type="pres">
      <dgm:prSet presAssocID="{5D6E9EBC-697B-4626-89C6-CCCC21055B80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F33A8C5-16CF-49C3-9FE2-E78BEF548470}" type="pres">
      <dgm:prSet presAssocID="{F97C2BC3-1F5A-4E31-86FB-45F7B27829DF}" presName="sibTrans" presStyleCnt="0"/>
      <dgm:spPr/>
    </dgm:pt>
    <dgm:pt modelId="{8FAE3795-E6BE-438E-930E-262E40CB61BB}" type="pres">
      <dgm:prSet presAssocID="{6F17AB8A-36EC-45EE-8DAD-DA3282AAB524}" presName="compNode" presStyleCnt="0"/>
      <dgm:spPr/>
    </dgm:pt>
    <dgm:pt modelId="{6EB84B46-BC02-4F7F-A83F-C116A6407456}" type="pres">
      <dgm:prSet presAssocID="{6F17AB8A-36EC-45EE-8DAD-DA3282AAB524}" presName="bgRect" presStyleLbl="bgShp" presStyleIdx="5" presStyleCnt="6"/>
      <dgm:spPr/>
    </dgm:pt>
    <dgm:pt modelId="{35B29413-EB16-430D-A432-EF5B5249090A}" type="pres">
      <dgm:prSet presAssocID="{6F17AB8A-36EC-45EE-8DAD-DA3282AAB52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8B4DB1AC-6545-4D64-AEC5-98C07D7EEB18}" type="pres">
      <dgm:prSet presAssocID="{6F17AB8A-36EC-45EE-8DAD-DA3282AAB524}" presName="spaceRect" presStyleCnt="0"/>
      <dgm:spPr/>
    </dgm:pt>
    <dgm:pt modelId="{8551095C-C9FD-4B11-B62C-37728E7ABD83}" type="pres">
      <dgm:prSet presAssocID="{6F17AB8A-36EC-45EE-8DAD-DA3282AAB524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D1FBAF6-76FD-4E4B-B49F-B4B64576D482}" srcId="{3365CB30-AA96-4ED2-90BE-FC735706FD60}" destId="{C9AE84EC-EA78-4B90-9A62-EED9FA388201}" srcOrd="1" destOrd="0" parTransId="{BC5249BC-891A-43C5-A320-DCD9B661301B}" sibTransId="{E372BCF0-EBDF-42D7-8D5E-26BBCC006C38}"/>
    <dgm:cxn modelId="{8B44D284-E101-463A-A408-BA7D954C7509}" type="presOf" srcId="{5D6E9EBC-697B-4626-89C6-CCCC21055B80}" destId="{743C8DCD-5603-44D9-82E9-CA07FE2B3345}" srcOrd="0" destOrd="0" presId="urn:microsoft.com/office/officeart/2018/2/layout/IconVerticalSolidList"/>
    <dgm:cxn modelId="{C86C781C-3556-4693-8900-F0DE8B530BA0}" srcId="{3365CB30-AA96-4ED2-90BE-FC735706FD60}" destId="{4D38BE87-BB38-4800-8BC5-9FD6CC9DB609}" srcOrd="0" destOrd="0" parTransId="{BFB8B4B0-4116-4652-B6A5-FEDE0DEB0AB6}" sibTransId="{E2144950-235D-4826-88A2-23B0C60EBF85}"/>
    <dgm:cxn modelId="{B52A803B-B852-4B9E-98B8-F9BCDB915799}" srcId="{3365CB30-AA96-4ED2-90BE-FC735706FD60}" destId="{6F17AB8A-36EC-45EE-8DAD-DA3282AAB524}" srcOrd="5" destOrd="0" parTransId="{128E491A-98BE-4C39-A640-DD147CB3E652}" sibTransId="{D4331500-1F67-4213-840B-1A3017E58CBB}"/>
    <dgm:cxn modelId="{41F275F5-64FB-4450-8871-2C9E7A457EB0}" type="presOf" srcId="{5D10F0AF-EB9B-4E7E-ACBE-A3B0AADBC196}" destId="{0B466260-98AA-499C-9063-5464765BFEC7}" srcOrd="0" destOrd="0" presId="urn:microsoft.com/office/officeart/2018/2/layout/IconVerticalSolidList"/>
    <dgm:cxn modelId="{4B75352D-C238-4374-8CDC-0F728A5E9CB8}" srcId="{3365CB30-AA96-4ED2-90BE-FC735706FD60}" destId="{5D6E9EBC-697B-4626-89C6-CCCC21055B80}" srcOrd="4" destOrd="0" parTransId="{EC82EC50-6DD7-4245-A85E-CE487624D030}" sibTransId="{F97C2BC3-1F5A-4E31-86FB-45F7B27829DF}"/>
    <dgm:cxn modelId="{5A4F524D-5441-47AC-BA50-F9C182743E72}" type="presOf" srcId="{4D38BE87-BB38-4800-8BC5-9FD6CC9DB609}" destId="{D1E1E5DB-67C9-4DD1-A9DA-454967F1BBEC}" srcOrd="0" destOrd="0" presId="urn:microsoft.com/office/officeart/2018/2/layout/IconVerticalSolidList"/>
    <dgm:cxn modelId="{8C60FDF2-C218-48EB-B9DC-53AA2A3AF10F}" srcId="{3365CB30-AA96-4ED2-90BE-FC735706FD60}" destId="{5D10F0AF-EB9B-4E7E-ACBE-A3B0AADBC196}" srcOrd="2" destOrd="0" parTransId="{E980097B-2B3D-4D2C-A9D0-6E43EA1C02AC}" sibTransId="{EF8983E0-4926-4854-A5F6-6B3FC0DABA59}"/>
    <dgm:cxn modelId="{D24BF5BC-F142-4499-AF35-4E6A286FA6B4}" type="presOf" srcId="{3365CB30-AA96-4ED2-90BE-FC735706FD60}" destId="{89DF7019-F03B-4298-A61B-AC19053CE023}" srcOrd="0" destOrd="0" presId="urn:microsoft.com/office/officeart/2018/2/layout/IconVerticalSolidList"/>
    <dgm:cxn modelId="{6E465014-A749-4BB6-86D5-A43BD8D1A145}" type="presOf" srcId="{C9AE84EC-EA78-4B90-9A62-EED9FA388201}" destId="{35108643-2FFE-42D9-9844-5531FE1BDA92}" srcOrd="0" destOrd="0" presId="urn:microsoft.com/office/officeart/2018/2/layout/IconVerticalSolidList"/>
    <dgm:cxn modelId="{4DA2C0F4-E0C6-497F-B9AE-6A77A97D28A3}" srcId="{3365CB30-AA96-4ED2-90BE-FC735706FD60}" destId="{5091601F-EAF2-4997-ABF4-3FEBCE9F774C}" srcOrd="3" destOrd="0" parTransId="{F1C7C686-C890-4648-A7AC-E1E9AE92ECEB}" sibTransId="{9679F228-E9DC-419C-AEB7-CF3D4682FB6A}"/>
    <dgm:cxn modelId="{14CE7F2D-879E-4E8A-92EF-8F03E740635F}" type="presOf" srcId="{5091601F-EAF2-4997-ABF4-3FEBCE9F774C}" destId="{CE20F511-2DA8-44E1-A0AB-5B5E886DCED4}" srcOrd="0" destOrd="0" presId="urn:microsoft.com/office/officeart/2018/2/layout/IconVerticalSolidList"/>
    <dgm:cxn modelId="{4960ACDF-390D-4986-ACEE-6B43ABFD90E4}" type="presOf" srcId="{6F17AB8A-36EC-45EE-8DAD-DA3282AAB524}" destId="{8551095C-C9FD-4B11-B62C-37728E7ABD83}" srcOrd="0" destOrd="0" presId="urn:microsoft.com/office/officeart/2018/2/layout/IconVerticalSolidList"/>
    <dgm:cxn modelId="{C85D0819-EAE4-4EFA-BC22-0C9E1B45FBA2}" type="presParOf" srcId="{89DF7019-F03B-4298-A61B-AC19053CE023}" destId="{99D8FE8B-264E-4BB2-85CA-AEC08B84E17E}" srcOrd="0" destOrd="0" presId="urn:microsoft.com/office/officeart/2018/2/layout/IconVerticalSolidList"/>
    <dgm:cxn modelId="{D8E94E44-2687-4B9B-AF26-4E9E978140AC}" type="presParOf" srcId="{99D8FE8B-264E-4BB2-85CA-AEC08B84E17E}" destId="{66DFAB08-A761-4F73-8A90-38D77533BD76}" srcOrd="0" destOrd="0" presId="urn:microsoft.com/office/officeart/2018/2/layout/IconVerticalSolidList"/>
    <dgm:cxn modelId="{C86E70BF-B587-414D-A748-C54B45AB2AF3}" type="presParOf" srcId="{99D8FE8B-264E-4BB2-85CA-AEC08B84E17E}" destId="{E3633929-78CD-48A2-9AC5-65608FE567D3}" srcOrd="1" destOrd="0" presId="urn:microsoft.com/office/officeart/2018/2/layout/IconVerticalSolidList"/>
    <dgm:cxn modelId="{FF984D04-3C85-4845-B2B9-0F47DB0BCFB5}" type="presParOf" srcId="{99D8FE8B-264E-4BB2-85CA-AEC08B84E17E}" destId="{1EBFC09D-4308-4BBF-8E06-5A3DEBCC0B03}" srcOrd="2" destOrd="0" presId="urn:microsoft.com/office/officeart/2018/2/layout/IconVerticalSolidList"/>
    <dgm:cxn modelId="{45612421-E064-43BC-BA89-05623675BA6A}" type="presParOf" srcId="{99D8FE8B-264E-4BB2-85CA-AEC08B84E17E}" destId="{D1E1E5DB-67C9-4DD1-A9DA-454967F1BBEC}" srcOrd="3" destOrd="0" presId="urn:microsoft.com/office/officeart/2018/2/layout/IconVerticalSolidList"/>
    <dgm:cxn modelId="{BA874603-E7F9-4F21-AB0B-147DB222BEA6}" type="presParOf" srcId="{89DF7019-F03B-4298-A61B-AC19053CE023}" destId="{A558DA70-8A22-4C28-A3CE-C1A77097F3B9}" srcOrd="1" destOrd="0" presId="urn:microsoft.com/office/officeart/2018/2/layout/IconVerticalSolidList"/>
    <dgm:cxn modelId="{BCCE2BBB-E51F-4293-B935-2E9D810AD488}" type="presParOf" srcId="{89DF7019-F03B-4298-A61B-AC19053CE023}" destId="{7177E676-D6BB-48CF-87CA-8393744D3FFE}" srcOrd="2" destOrd="0" presId="urn:microsoft.com/office/officeart/2018/2/layout/IconVerticalSolidList"/>
    <dgm:cxn modelId="{BDBEDABD-3A40-4612-9AD2-3D5647F0C655}" type="presParOf" srcId="{7177E676-D6BB-48CF-87CA-8393744D3FFE}" destId="{457009D6-B6CD-4429-A9DA-045CFE8B3DB4}" srcOrd="0" destOrd="0" presId="urn:microsoft.com/office/officeart/2018/2/layout/IconVerticalSolidList"/>
    <dgm:cxn modelId="{52937B78-E3EA-4096-8EAC-D3A75B59A117}" type="presParOf" srcId="{7177E676-D6BB-48CF-87CA-8393744D3FFE}" destId="{A045BD9F-6DC9-49CD-A447-92EB7C55DF72}" srcOrd="1" destOrd="0" presId="urn:microsoft.com/office/officeart/2018/2/layout/IconVerticalSolidList"/>
    <dgm:cxn modelId="{2C24100B-53E1-4F29-A8AF-D2A9AAB47A4A}" type="presParOf" srcId="{7177E676-D6BB-48CF-87CA-8393744D3FFE}" destId="{64110CC8-1362-405D-A989-660DBE0D9D30}" srcOrd="2" destOrd="0" presId="urn:microsoft.com/office/officeart/2018/2/layout/IconVerticalSolidList"/>
    <dgm:cxn modelId="{EF673CAD-E8C3-42B9-A19E-00889E6641DF}" type="presParOf" srcId="{7177E676-D6BB-48CF-87CA-8393744D3FFE}" destId="{35108643-2FFE-42D9-9844-5531FE1BDA92}" srcOrd="3" destOrd="0" presId="urn:microsoft.com/office/officeart/2018/2/layout/IconVerticalSolidList"/>
    <dgm:cxn modelId="{7CA6330D-5441-4FA8-8A0D-44D3D2F52A22}" type="presParOf" srcId="{89DF7019-F03B-4298-A61B-AC19053CE023}" destId="{89738113-8149-49D4-9340-BA0A0E44B1D2}" srcOrd="3" destOrd="0" presId="urn:microsoft.com/office/officeart/2018/2/layout/IconVerticalSolidList"/>
    <dgm:cxn modelId="{C30013E0-D852-47CD-B96C-1160168B53DE}" type="presParOf" srcId="{89DF7019-F03B-4298-A61B-AC19053CE023}" destId="{31AFD00C-F1E5-4925-8A01-FE82928B1243}" srcOrd="4" destOrd="0" presId="urn:microsoft.com/office/officeart/2018/2/layout/IconVerticalSolidList"/>
    <dgm:cxn modelId="{43872C29-2743-433A-AB3C-EFA3DF582523}" type="presParOf" srcId="{31AFD00C-F1E5-4925-8A01-FE82928B1243}" destId="{ABB5B9DA-4091-4604-B78F-36A8D97CFDAF}" srcOrd="0" destOrd="0" presId="urn:microsoft.com/office/officeart/2018/2/layout/IconVerticalSolidList"/>
    <dgm:cxn modelId="{C09D6593-087B-451D-A9B9-ED020BF76A0D}" type="presParOf" srcId="{31AFD00C-F1E5-4925-8A01-FE82928B1243}" destId="{A0674134-C022-46B4-8719-64543BAAA935}" srcOrd="1" destOrd="0" presId="urn:microsoft.com/office/officeart/2018/2/layout/IconVerticalSolidList"/>
    <dgm:cxn modelId="{5BE0B9CC-E35A-4047-91D0-5C46ACBE1379}" type="presParOf" srcId="{31AFD00C-F1E5-4925-8A01-FE82928B1243}" destId="{55BFE967-E185-406F-9C20-B6B6DA0521C7}" srcOrd="2" destOrd="0" presId="urn:microsoft.com/office/officeart/2018/2/layout/IconVerticalSolidList"/>
    <dgm:cxn modelId="{B7E232C4-457F-40F5-8B32-012CC52D97F8}" type="presParOf" srcId="{31AFD00C-F1E5-4925-8A01-FE82928B1243}" destId="{0B466260-98AA-499C-9063-5464765BFEC7}" srcOrd="3" destOrd="0" presId="urn:microsoft.com/office/officeart/2018/2/layout/IconVerticalSolidList"/>
    <dgm:cxn modelId="{07216E33-6070-41FE-B805-AE7DBAC3DE58}" type="presParOf" srcId="{89DF7019-F03B-4298-A61B-AC19053CE023}" destId="{27EE68B9-1B4F-4B12-9129-BEA6FA85D97C}" srcOrd="5" destOrd="0" presId="urn:microsoft.com/office/officeart/2018/2/layout/IconVerticalSolidList"/>
    <dgm:cxn modelId="{7E80553B-56B1-42FB-9089-DBB4666DAA08}" type="presParOf" srcId="{89DF7019-F03B-4298-A61B-AC19053CE023}" destId="{F1344509-E66D-4B7F-ABB5-9813FAED48AB}" srcOrd="6" destOrd="0" presId="urn:microsoft.com/office/officeart/2018/2/layout/IconVerticalSolidList"/>
    <dgm:cxn modelId="{4C8EA067-2137-47F2-B09F-4BB1DF92EF35}" type="presParOf" srcId="{F1344509-E66D-4B7F-ABB5-9813FAED48AB}" destId="{4BC39703-B606-460A-B580-994026C82115}" srcOrd="0" destOrd="0" presId="urn:microsoft.com/office/officeart/2018/2/layout/IconVerticalSolidList"/>
    <dgm:cxn modelId="{7369C0AD-0A0F-447E-BF6B-C73F1BF83F70}" type="presParOf" srcId="{F1344509-E66D-4B7F-ABB5-9813FAED48AB}" destId="{2A3A7444-E085-4EDD-8994-0587C77C8740}" srcOrd="1" destOrd="0" presId="urn:microsoft.com/office/officeart/2018/2/layout/IconVerticalSolidList"/>
    <dgm:cxn modelId="{977AD8D6-CBDE-4679-986E-516C6354615C}" type="presParOf" srcId="{F1344509-E66D-4B7F-ABB5-9813FAED48AB}" destId="{70C99DB6-8ED5-4CEA-8BCC-226954C99BE5}" srcOrd="2" destOrd="0" presId="urn:microsoft.com/office/officeart/2018/2/layout/IconVerticalSolidList"/>
    <dgm:cxn modelId="{A3807600-924F-44EC-9830-ACEB335AF33F}" type="presParOf" srcId="{F1344509-E66D-4B7F-ABB5-9813FAED48AB}" destId="{CE20F511-2DA8-44E1-A0AB-5B5E886DCED4}" srcOrd="3" destOrd="0" presId="urn:microsoft.com/office/officeart/2018/2/layout/IconVerticalSolidList"/>
    <dgm:cxn modelId="{1807BC63-985B-427B-9506-F1A48179DBA5}" type="presParOf" srcId="{89DF7019-F03B-4298-A61B-AC19053CE023}" destId="{8C47A1A1-3DFB-4913-B186-E7204EB7F7D3}" srcOrd="7" destOrd="0" presId="urn:microsoft.com/office/officeart/2018/2/layout/IconVerticalSolidList"/>
    <dgm:cxn modelId="{D20CB8A3-70E4-41BF-B745-7B2773F361D2}" type="presParOf" srcId="{89DF7019-F03B-4298-A61B-AC19053CE023}" destId="{8C9E21E4-1B71-4CBB-9172-6B640A696E32}" srcOrd="8" destOrd="0" presId="urn:microsoft.com/office/officeart/2018/2/layout/IconVerticalSolidList"/>
    <dgm:cxn modelId="{A89B4FED-0EE4-465B-9901-DD89CE2A1BEF}" type="presParOf" srcId="{8C9E21E4-1B71-4CBB-9172-6B640A696E32}" destId="{89E82C82-BB65-42DC-976A-85A2CB306554}" srcOrd="0" destOrd="0" presId="urn:microsoft.com/office/officeart/2018/2/layout/IconVerticalSolidList"/>
    <dgm:cxn modelId="{4617869B-E9D6-465F-AB46-ACF090C124C8}" type="presParOf" srcId="{8C9E21E4-1B71-4CBB-9172-6B640A696E32}" destId="{6BF3823E-196A-4695-AF46-7963463B260F}" srcOrd="1" destOrd="0" presId="urn:microsoft.com/office/officeart/2018/2/layout/IconVerticalSolidList"/>
    <dgm:cxn modelId="{04B73D5C-AD56-4206-98B1-D1BF156E9770}" type="presParOf" srcId="{8C9E21E4-1B71-4CBB-9172-6B640A696E32}" destId="{6970311A-DDE9-4A12-B474-21BD761874BE}" srcOrd="2" destOrd="0" presId="urn:microsoft.com/office/officeart/2018/2/layout/IconVerticalSolidList"/>
    <dgm:cxn modelId="{3D96AA8C-5928-4D64-A5A7-7E5E34BE7156}" type="presParOf" srcId="{8C9E21E4-1B71-4CBB-9172-6B640A696E32}" destId="{743C8DCD-5603-44D9-82E9-CA07FE2B3345}" srcOrd="3" destOrd="0" presId="urn:microsoft.com/office/officeart/2018/2/layout/IconVerticalSolidList"/>
    <dgm:cxn modelId="{7381758C-2D28-44CD-A007-3D763860196B}" type="presParOf" srcId="{89DF7019-F03B-4298-A61B-AC19053CE023}" destId="{AF33A8C5-16CF-49C3-9FE2-E78BEF548470}" srcOrd="9" destOrd="0" presId="urn:microsoft.com/office/officeart/2018/2/layout/IconVerticalSolidList"/>
    <dgm:cxn modelId="{DE3643FA-188B-4B6F-8646-3DD2384620E8}" type="presParOf" srcId="{89DF7019-F03B-4298-A61B-AC19053CE023}" destId="{8FAE3795-E6BE-438E-930E-262E40CB61BB}" srcOrd="10" destOrd="0" presId="urn:microsoft.com/office/officeart/2018/2/layout/IconVerticalSolidList"/>
    <dgm:cxn modelId="{C55E14B6-8F35-4D86-BCC3-832CE5777B0B}" type="presParOf" srcId="{8FAE3795-E6BE-438E-930E-262E40CB61BB}" destId="{6EB84B46-BC02-4F7F-A83F-C116A6407456}" srcOrd="0" destOrd="0" presId="urn:microsoft.com/office/officeart/2018/2/layout/IconVerticalSolidList"/>
    <dgm:cxn modelId="{D7FD8B0F-DEDF-4C5B-9E7B-DAC48ADF833D}" type="presParOf" srcId="{8FAE3795-E6BE-438E-930E-262E40CB61BB}" destId="{35B29413-EB16-430D-A432-EF5B5249090A}" srcOrd="1" destOrd="0" presId="urn:microsoft.com/office/officeart/2018/2/layout/IconVerticalSolidList"/>
    <dgm:cxn modelId="{2F3E4C71-D92C-4C6E-AE08-B92BF72AE384}" type="presParOf" srcId="{8FAE3795-E6BE-438E-930E-262E40CB61BB}" destId="{8B4DB1AC-6545-4D64-AEC5-98C07D7EEB18}" srcOrd="2" destOrd="0" presId="urn:microsoft.com/office/officeart/2018/2/layout/IconVerticalSolidList"/>
    <dgm:cxn modelId="{74F5FCAC-2819-4743-AF5B-5CB4ACFA55AD}" type="presParOf" srcId="{8FAE3795-E6BE-438E-930E-262E40CB61BB}" destId="{8551095C-C9FD-4B11-B62C-37728E7ABD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4CD3AA-F539-40D1-84CE-97F9CA885C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43F205-F354-48FC-92D7-809E95100B89}">
      <dgm:prSet/>
      <dgm:spPr/>
      <dgm:t>
        <a:bodyPr/>
        <a:lstStyle/>
        <a:p>
          <a:r>
            <a:rPr lang="en-IN" b="1"/>
            <a:t>❄️ Ice Protection Systems</a:t>
          </a:r>
          <a:endParaRPr lang="en-US"/>
        </a:p>
      </dgm:t>
    </dgm:pt>
    <dgm:pt modelId="{0FBC66E9-0472-4932-843B-B1169651F5CE}" type="parTrans" cxnId="{B53AD33C-7AEB-49CC-91E5-E1F410BF478B}">
      <dgm:prSet/>
      <dgm:spPr/>
      <dgm:t>
        <a:bodyPr/>
        <a:lstStyle/>
        <a:p>
          <a:endParaRPr lang="en-US"/>
        </a:p>
      </dgm:t>
    </dgm:pt>
    <dgm:pt modelId="{DA54BE3C-55B0-4EF6-BF54-2E83219DB9A0}" type="sibTrans" cxnId="{B53AD33C-7AEB-49CC-91E5-E1F410BF478B}">
      <dgm:prSet/>
      <dgm:spPr/>
      <dgm:t>
        <a:bodyPr/>
        <a:lstStyle/>
        <a:p>
          <a:endParaRPr lang="en-US"/>
        </a:p>
      </dgm:t>
    </dgm:pt>
    <dgm:pt modelId="{78A4F827-8DF5-4D01-B896-998FF9964835}">
      <dgm:prSet/>
      <dgm:spPr/>
      <dgm:t>
        <a:bodyPr/>
        <a:lstStyle/>
        <a:p>
          <a:r>
            <a:rPr lang="en-IN"/>
            <a:t>Prevent ice formation on critical surfaces</a:t>
          </a:r>
          <a:endParaRPr lang="en-US"/>
        </a:p>
      </dgm:t>
    </dgm:pt>
    <dgm:pt modelId="{B0060E83-6792-4832-AC67-CD196008A399}" type="parTrans" cxnId="{EE794749-1725-4504-A1AF-4C883D600E5A}">
      <dgm:prSet/>
      <dgm:spPr/>
      <dgm:t>
        <a:bodyPr/>
        <a:lstStyle/>
        <a:p>
          <a:endParaRPr lang="en-US"/>
        </a:p>
      </dgm:t>
    </dgm:pt>
    <dgm:pt modelId="{E70642C6-7546-401D-B566-52B4EB007B9B}" type="sibTrans" cxnId="{EE794749-1725-4504-A1AF-4C883D600E5A}">
      <dgm:prSet/>
      <dgm:spPr/>
      <dgm:t>
        <a:bodyPr/>
        <a:lstStyle/>
        <a:p>
          <a:endParaRPr lang="en-US"/>
        </a:p>
      </dgm:t>
    </dgm:pt>
    <dgm:pt modelId="{40D6FE78-BB88-461B-96FE-0346D975FCA6}">
      <dgm:prSet/>
      <dgm:spPr/>
      <dgm:t>
        <a:bodyPr/>
        <a:lstStyle/>
        <a:p>
          <a:r>
            <a:rPr lang="en-IN" b="1"/>
            <a:t>Key Protected Areas:</a:t>
          </a:r>
          <a:endParaRPr lang="en-US"/>
        </a:p>
      </dgm:t>
    </dgm:pt>
    <dgm:pt modelId="{8C094BAF-D0EB-40A6-8C45-CF330B53BF4E}" type="parTrans" cxnId="{F04092A8-E2C7-47FB-BF66-9463809C2610}">
      <dgm:prSet/>
      <dgm:spPr/>
      <dgm:t>
        <a:bodyPr/>
        <a:lstStyle/>
        <a:p>
          <a:endParaRPr lang="en-US"/>
        </a:p>
      </dgm:t>
    </dgm:pt>
    <dgm:pt modelId="{FEFD9407-23C7-4831-8E26-8AB98DBD35E4}" type="sibTrans" cxnId="{F04092A8-E2C7-47FB-BF66-9463809C2610}">
      <dgm:prSet/>
      <dgm:spPr/>
      <dgm:t>
        <a:bodyPr/>
        <a:lstStyle/>
        <a:p>
          <a:endParaRPr lang="en-US"/>
        </a:p>
      </dgm:t>
    </dgm:pt>
    <dgm:pt modelId="{20B5ED3D-6A1F-4E30-A0E1-FC324CFCDB6E}">
      <dgm:prSet/>
      <dgm:spPr/>
      <dgm:t>
        <a:bodyPr/>
        <a:lstStyle/>
        <a:p>
          <a:r>
            <a:rPr lang="en-IN"/>
            <a:t>Wing leading edges</a:t>
          </a:r>
          <a:endParaRPr lang="en-US"/>
        </a:p>
      </dgm:t>
    </dgm:pt>
    <dgm:pt modelId="{A6FEC44A-62A8-4F8B-A683-72630974E402}" type="parTrans" cxnId="{7AD11B46-BA07-4046-97D6-BCDB35BF46CD}">
      <dgm:prSet/>
      <dgm:spPr/>
      <dgm:t>
        <a:bodyPr/>
        <a:lstStyle/>
        <a:p>
          <a:endParaRPr lang="en-US"/>
        </a:p>
      </dgm:t>
    </dgm:pt>
    <dgm:pt modelId="{234792BE-CED4-48D7-A78C-79AC934BCD78}" type="sibTrans" cxnId="{7AD11B46-BA07-4046-97D6-BCDB35BF46CD}">
      <dgm:prSet/>
      <dgm:spPr/>
      <dgm:t>
        <a:bodyPr/>
        <a:lstStyle/>
        <a:p>
          <a:endParaRPr lang="en-US"/>
        </a:p>
      </dgm:t>
    </dgm:pt>
    <dgm:pt modelId="{C44DB541-3967-4F87-A0FA-1C87BB1E12C5}">
      <dgm:prSet/>
      <dgm:spPr/>
      <dgm:t>
        <a:bodyPr/>
        <a:lstStyle/>
        <a:p>
          <a:r>
            <a:rPr lang="en-IN"/>
            <a:t>Engine inlets</a:t>
          </a:r>
          <a:endParaRPr lang="en-US"/>
        </a:p>
      </dgm:t>
    </dgm:pt>
    <dgm:pt modelId="{18C9EDE0-BD30-43CB-AA67-74B9E1C5FAF6}" type="parTrans" cxnId="{2A97AFF5-6BF3-4509-85AA-7EAB5623B2EF}">
      <dgm:prSet/>
      <dgm:spPr/>
      <dgm:t>
        <a:bodyPr/>
        <a:lstStyle/>
        <a:p>
          <a:endParaRPr lang="en-US"/>
        </a:p>
      </dgm:t>
    </dgm:pt>
    <dgm:pt modelId="{897B41AF-E781-4524-86A9-C5DE2615B266}" type="sibTrans" cxnId="{2A97AFF5-6BF3-4509-85AA-7EAB5623B2EF}">
      <dgm:prSet/>
      <dgm:spPr/>
      <dgm:t>
        <a:bodyPr/>
        <a:lstStyle/>
        <a:p>
          <a:endParaRPr lang="en-US"/>
        </a:p>
      </dgm:t>
    </dgm:pt>
    <dgm:pt modelId="{662228AA-1707-42AF-BCD0-23693B5688D3}">
      <dgm:prSet/>
      <dgm:spPr/>
      <dgm:t>
        <a:bodyPr/>
        <a:lstStyle/>
        <a:p>
          <a:r>
            <a:rPr lang="en-IN"/>
            <a:t>Windshield</a:t>
          </a:r>
          <a:endParaRPr lang="en-US"/>
        </a:p>
      </dgm:t>
    </dgm:pt>
    <dgm:pt modelId="{06C18082-E2D4-4B78-9738-F28DF5111D9D}" type="parTrans" cxnId="{70E1950F-D2CC-45D0-B7EB-E28A72909074}">
      <dgm:prSet/>
      <dgm:spPr/>
      <dgm:t>
        <a:bodyPr/>
        <a:lstStyle/>
        <a:p>
          <a:endParaRPr lang="en-US"/>
        </a:p>
      </dgm:t>
    </dgm:pt>
    <dgm:pt modelId="{8F9F090C-49CE-4553-84B1-0FFBC79721AA}" type="sibTrans" cxnId="{70E1950F-D2CC-45D0-B7EB-E28A72909074}">
      <dgm:prSet/>
      <dgm:spPr/>
      <dgm:t>
        <a:bodyPr/>
        <a:lstStyle/>
        <a:p>
          <a:endParaRPr lang="en-US"/>
        </a:p>
      </dgm:t>
    </dgm:pt>
    <dgm:pt modelId="{5B3B27CA-40FA-4709-A0F2-C69580C39B5B}">
      <dgm:prSet/>
      <dgm:spPr/>
      <dgm:t>
        <a:bodyPr/>
        <a:lstStyle/>
        <a:p>
          <a:r>
            <a:rPr lang="en-IN"/>
            <a:t>Pitot tubes</a:t>
          </a:r>
          <a:endParaRPr lang="en-US"/>
        </a:p>
      </dgm:t>
    </dgm:pt>
    <dgm:pt modelId="{889FB491-6004-4876-9552-7843DBDA543F}" type="parTrans" cxnId="{F0B58228-1E1E-488C-BE6D-F3FAB6AD86A5}">
      <dgm:prSet/>
      <dgm:spPr/>
      <dgm:t>
        <a:bodyPr/>
        <a:lstStyle/>
        <a:p>
          <a:endParaRPr lang="en-US"/>
        </a:p>
      </dgm:t>
    </dgm:pt>
    <dgm:pt modelId="{FCD9CC88-9C67-4637-AE0F-A3B72D7881F9}" type="sibTrans" cxnId="{F0B58228-1E1E-488C-BE6D-F3FAB6AD86A5}">
      <dgm:prSet/>
      <dgm:spPr/>
      <dgm:t>
        <a:bodyPr/>
        <a:lstStyle/>
        <a:p>
          <a:endParaRPr lang="en-US"/>
        </a:p>
      </dgm:t>
    </dgm:pt>
    <dgm:pt modelId="{EE4046F5-27C2-4DC9-BC19-3E53D54413E1}">
      <dgm:prSet/>
      <dgm:spPr/>
      <dgm:t>
        <a:bodyPr/>
        <a:lstStyle/>
        <a:p>
          <a:r>
            <a:rPr lang="en-IN" b="1" dirty="0" smtClean="0"/>
            <a:t>Common </a:t>
          </a:r>
          <a:r>
            <a:rPr lang="en-IN" b="1" dirty="0"/>
            <a:t>Methods:</a:t>
          </a:r>
          <a:endParaRPr lang="en-US" dirty="0"/>
        </a:p>
      </dgm:t>
    </dgm:pt>
    <dgm:pt modelId="{F8EDB2F2-5036-4F15-B306-3F4028266B4D}" type="parTrans" cxnId="{2D227DB9-C918-45F7-977C-5A02F4E10074}">
      <dgm:prSet/>
      <dgm:spPr/>
      <dgm:t>
        <a:bodyPr/>
        <a:lstStyle/>
        <a:p>
          <a:endParaRPr lang="en-US"/>
        </a:p>
      </dgm:t>
    </dgm:pt>
    <dgm:pt modelId="{9F84A912-0F91-42CF-9B6C-2875E1080B64}" type="sibTrans" cxnId="{2D227DB9-C918-45F7-977C-5A02F4E10074}">
      <dgm:prSet/>
      <dgm:spPr/>
      <dgm:t>
        <a:bodyPr/>
        <a:lstStyle/>
        <a:p>
          <a:endParaRPr lang="en-US"/>
        </a:p>
      </dgm:t>
    </dgm:pt>
    <dgm:pt modelId="{8C3579CB-508D-4A0E-B113-5B047361E40E}">
      <dgm:prSet/>
      <dgm:spPr/>
      <dgm:t>
        <a:bodyPr/>
        <a:lstStyle/>
        <a:p>
          <a:r>
            <a:rPr lang="en-IN" b="1"/>
            <a:t>Thermal (Bleed Air Heating):</a:t>
          </a:r>
          <a:r>
            <a:rPr lang="en-IN"/>
            <a:t> Hot engine air heats surfaces</a:t>
          </a:r>
          <a:endParaRPr lang="en-US"/>
        </a:p>
      </dgm:t>
    </dgm:pt>
    <dgm:pt modelId="{588FBA17-DAB5-4031-8CC3-60475BF73122}" type="parTrans" cxnId="{A05E8F1C-2B63-499B-8533-0A839E9F8305}">
      <dgm:prSet/>
      <dgm:spPr/>
      <dgm:t>
        <a:bodyPr/>
        <a:lstStyle/>
        <a:p>
          <a:endParaRPr lang="en-US"/>
        </a:p>
      </dgm:t>
    </dgm:pt>
    <dgm:pt modelId="{1570D537-4724-468E-ABEE-EB28FF64882E}" type="sibTrans" cxnId="{A05E8F1C-2B63-499B-8533-0A839E9F8305}">
      <dgm:prSet/>
      <dgm:spPr/>
      <dgm:t>
        <a:bodyPr/>
        <a:lstStyle/>
        <a:p>
          <a:endParaRPr lang="en-US"/>
        </a:p>
      </dgm:t>
    </dgm:pt>
    <dgm:pt modelId="{66DF19C4-C02B-4350-AB91-6B51F2B1A61C}">
      <dgm:prSet/>
      <dgm:spPr/>
      <dgm:t>
        <a:bodyPr/>
        <a:lstStyle/>
        <a:p>
          <a:r>
            <a:rPr lang="en-IN" b="1"/>
            <a:t>Electric Heating:</a:t>
          </a:r>
          <a:r>
            <a:rPr lang="en-IN"/>
            <a:t> Used for smaller components like sensors</a:t>
          </a:r>
          <a:endParaRPr lang="en-US"/>
        </a:p>
      </dgm:t>
    </dgm:pt>
    <dgm:pt modelId="{31FAACD3-3C50-4CC7-8548-16895E7D3CD7}" type="parTrans" cxnId="{D0106FD0-74A9-426B-A20D-EF9402CFD4E0}">
      <dgm:prSet/>
      <dgm:spPr/>
      <dgm:t>
        <a:bodyPr/>
        <a:lstStyle/>
        <a:p>
          <a:endParaRPr lang="en-US"/>
        </a:p>
      </dgm:t>
    </dgm:pt>
    <dgm:pt modelId="{142B2614-9C12-41B1-9B67-E50988903F4D}" type="sibTrans" cxnId="{D0106FD0-74A9-426B-A20D-EF9402CFD4E0}">
      <dgm:prSet/>
      <dgm:spPr/>
      <dgm:t>
        <a:bodyPr/>
        <a:lstStyle/>
        <a:p>
          <a:endParaRPr lang="en-US"/>
        </a:p>
      </dgm:t>
    </dgm:pt>
    <dgm:pt modelId="{71AB6C0F-F3D7-44B1-A887-545EEE29911E}">
      <dgm:prSet/>
      <dgm:spPr/>
      <dgm:t>
        <a:bodyPr/>
        <a:lstStyle/>
        <a:p>
          <a:r>
            <a:rPr lang="en-IN" b="1"/>
            <a:t>Pneumatic Boots:</a:t>
          </a:r>
          <a:r>
            <a:rPr lang="en-IN"/>
            <a:t> Rubber boots inflate to crack and shed ice</a:t>
          </a:r>
          <a:endParaRPr lang="en-US"/>
        </a:p>
      </dgm:t>
    </dgm:pt>
    <dgm:pt modelId="{6A2CAC95-4CFE-47BE-9095-868FDEF0A0AF}" type="parTrans" cxnId="{275D5044-525D-41B1-AD7A-80E1F207BA76}">
      <dgm:prSet/>
      <dgm:spPr/>
      <dgm:t>
        <a:bodyPr/>
        <a:lstStyle/>
        <a:p>
          <a:endParaRPr lang="en-US"/>
        </a:p>
      </dgm:t>
    </dgm:pt>
    <dgm:pt modelId="{EECF8DCB-59D1-46E9-B63B-9D62E93BE36C}" type="sibTrans" cxnId="{275D5044-525D-41B1-AD7A-80E1F207BA76}">
      <dgm:prSet/>
      <dgm:spPr/>
      <dgm:t>
        <a:bodyPr/>
        <a:lstStyle/>
        <a:p>
          <a:endParaRPr lang="en-US"/>
        </a:p>
      </dgm:t>
    </dgm:pt>
    <dgm:pt modelId="{A6B6172E-42B0-48F3-A352-E05F098EC080}">
      <dgm:prSet/>
      <dgm:spPr/>
      <dgm:t>
        <a:bodyPr/>
        <a:lstStyle/>
        <a:p>
          <a:r>
            <a:rPr lang="en-IN" b="1" dirty="0"/>
            <a:t>☔ Rain Protection Systems</a:t>
          </a:r>
          <a:endParaRPr lang="en-US" dirty="0"/>
        </a:p>
      </dgm:t>
    </dgm:pt>
    <dgm:pt modelId="{E9CF26D3-A217-41BE-B317-C453ECAB0277}" type="parTrans" cxnId="{6162E8CE-ECC3-4E13-B90E-D268498152B5}">
      <dgm:prSet/>
      <dgm:spPr/>
      <dgm:t>
        <a:bodyPr/>
        <a:lstStyle/>
        <a:p>
          <a:endParaRPr lang="en-US"/>
        </a:p>
      </dgm:t>
    </dgm:pt>
    <dgm:pt modelId="{7011B07E-D4C3-4111-8E64-4CB16D16D7A7}" type="sibTrans" cxnId="{6162E8CE-ECC3-4E13-B90E-D268498152B5}">
      <dgm:prSet/>
      <dgm:spPr/>
      <dgm:t>
        <a:bodyPr/>
        <a:lstStyle/>
        <a:p>
          <a:endParaRPr lang="en-US"/>
        </a:p>
      </dgm:t>
    </dgm:pt>
    <dgm:pt modelId="{594F783E-15AC-4D47-BB4A-4B44E3476BBB}">
      <dgm:prSet/>
      <dgm:spPr/>
      <dgm:t>
        <a:bodyPr/>
        <a:lstStyle/>
        <a:p>
          <a:r>
            <a:rPr lang="en-IN" b="1"/>
            <a:t>Windshield Wipers:</a:t>
          </a:r>
          <a:r>
            <a:rPr lang="en-IN"/>
            <a:t> Common in smaller aircraft</a:t>
          </a:r>
          <a:endParaRPr lang="en-US"/>
        </a:p>
      </dgm:t>
    </dgm:pt>
    <dgm:pt modelId="{EAE0E0B5-01C8-47CD-837A-EBBD26754917}" type="parTrans" cxnId="{C427C6E4-6961-49B3-8909-9730B059D594}">
      <dgm:prSet/>
      <dgm:spPr/>
      <dgm:t>
        <a:bodyPr/>
        <a:lstStyle/>
        <a:p>
          <a:endParaRPr lang="en-US"/>
        </a:p>
      </dgm:t>
    </dgm:pt>
    <dgm:pt modelId="{F66D5C01-F290-47B4-9898-F0270DB3E1B2}" type="sibTrans" cxnId="{C427C6E4-6961-49B3-8909-9730B059D594}">
      <dgm:prSet/>
      <dgm:spPr/>
      <dgm:t>
        <a:bodyPr/>
        <a:lstStyle/>
        <a:p>
          <a:endParaRPr lang="en-US"/>
        </a:p>
      </dgm:t>
    </dgm:pt>
    <dgm:pt modelId="{A6E083AE-FA19-4EE9-BACF-401530B31F89}">
      <dgm:prSet/>
      <dgm:spPr/>
      <dgm:t>
        <a:bodyPr/>
        <a:lstStyle/>
        <a:p>
          <a:r>
            <a:rPr lang="en-IN" b="1"/>
            <a:t>Hydrophobic Coatings / Rain Repellent Sprays</a:t>
          </a:r>
          <a:endParaRPr lang="en-US"/>
        </a:p>
      </dgm:t>
    </dgm:pt>
    <dgm:pt modelId="{05666ED9-EE38-4387-BEC9-AB7D5576AC46}" type="parTrans" cxnId="{984AADDB-EA63-4E53-ACFE-A7A7D45FF6A3}">
      <dgm:prSet/>
      <dgm:spPr/>
      <dgm:t>
        <a:bodyPr/>
        <a:lstStyle/>
        <a:p>
          <a:endParaRPr lang="en-US"/>
        </a:p>
      </dgm:t>
    </dgm:pt>
    <dgm:pt modelId="{6297D7D0-456D-45EE-B2C0-A99C9ECD4AFD}" type="sibTrans" cxnId="{984AADDB-EA63-4E53-ACFE-A7A7D45FF6A3}">
      <dgm:prSet/>
      <dgm:spPr/>
      <dgm:t>
        <a:bodyPr/>
        <a:lstStyle/>
        <a:p>
          <a:endParaRPr lang="en-US"/>
        </a:p>
      </dgm:t>
    </dgm:pt>
    <dgm:pt modelId="{038EC6B6-967F-45FE-A2E9-AD8B0A9A1F02}">
      <dgm:prSet/>
      <dgm:spPr/>
      <dgm:t>
        <a:bodyPr/>
        <a:lstStyle/>
        <a:p>
          <a:r>
            <a:rPr lang="en-IN" b="1"/>
            <a:t>High-velocity air jets:</a:t>
          </a:r>
          <a:r>
            <a:rPr lang="en-IN"/>
            <a:t> Used to blow rain off the windshield</a:t>
          </a:r>
          <a:endParaRPr lang="en-US"/>
        </a:p>
      </dgm:t>
    </dgm:pt>
    <dgm:pt modelId="{CB52AC83-37F9-45CC-B8E4-D1B70EA99611}" type="parTrans" cxnId="{BC22EACB-18A4-49DA-AF2B-D65917FAF35E}">
      <dgm:prSet/>
      <dgm:spPr/>
      <dgm:t>
        <a:bodyPr/>
        <a:lstStyle/>
        <a:p>
          <a:endParaRPr lang="en-US"/>
        </a:p>
      </dgm:t>
    </dgm:pt>
    <dgm:pt modelId="{A468CAA5-2A11-4644-9F6A-C2E6AC89282C}" type="sibTrans" cxnId="{BC22EACB-18A4-49DA-AF2B-D65917FAF35E}">
      <dgm:prSet/>
      <dgm:spPr/>
      <dgm:t>
        <a:bodyPr/>
        <a:lstStyle/>
        <a:p>
          <a:endParaRPr lang="en-US"/>
        </a:p>
      </dgm:t>
    </dgm:pt>
    <dgm:pt modelId="{572262D1-364B-2A42-87CB-EBCF7E981929}" type="pres">
      <dgm:prSet presAssocID="{384CD3AA-F539-40D1-84CE-97F9CA885CC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86B30-8B40-0F40-9FD8-4EDBB6391A10}" type="pres">
      <dgm:prSet presAssocID="{D043F205-F354-48FC-92D7-809E95100B89}" presName="parentLin" presStyleCnt="0"/>
      <dgm:spPr/>
    </dgm:pt>
    <dgm:pt modelId="{837C5456-0E9B-7E4B-88AE-A2C67B0F0923}" type="pres">
      <dgm:prSet presAssocID="{D043F205-F354-48FC-92D7-809E95100B8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808462C-3A69-6848-9DD3-0923243E3BA3}" type="pres">
      <dgm:prSet presAssocID="{D043F205-F354-48FC-92D7-809E95100B8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6C0C9B-56B9-8149-A4E4-24A6B3F08B02}" type="pres">
      <dgm:prSet presAssocID="{D043F205-F354-48FC-92D7-809E95100B89}" presName="negativeSpace" presStyleCnt="0"/>
      <dgm:spPr/>
    </dgm:pt>
    <dgm:pt modelId="{5FEBAA3B-CDFA-D041-B998-F185FF4E31BB}" type="pres">
      <dgm:prSet presAssocID="{D043F205-F354-48FC-92D7-809E95100B89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20193-C35A-5F48-970B-FBD00FDADDD0}" type="pres">
      <dgm:prSet presAssocID="{DA54BE3C-55B0-4EF6-BF54-2E83219DB9A0}" presName="spaceBetweenRectangles" presStyleCnt="0"/>
      <dgm:spPr/>
    </dgm:pt>
    <dgm:pt modelId="{61DBFF23-822C-D143-A57D-622F4DCC9B9B}" type="pres">
      <dgm:prSet presAssocID="{EE4046F5-27C2-4DC9-BC19-3E53D54413E1}" presName="parentLin" presStyleCnt="0"/>
      <dgm:spPr/>
    </dgm:pt>
    <dgm:pt modelId="{06FC779A-9574-CB47-852E-C9555869FC74}" type="pres">
      <dgm:prSet presAssocID="{EE4046F5-27C2-4DC9-BC19-3E53D54413E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2802A0A-34A6-334C-9365-D97F1190FA5C}" type="pres">
      <dgm:prSet presAssocID="{EE4046F5-27C2-4DC9-BC19-3E53D54413E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FC431-B07D-1247-854F-7AEBADCDB1A5}" type="pres">
      <dgm:prSet presAssocID="{EE4046F5-27C2-4DC9-BC19-3E53D54413E1}" presName="negativeSpace" presStyleCnt="0"/>
      <dgm:spPr/>
    </dgm:pt>
    <dgm:pt modelId="{3BC12CF8-5AE1-1345-B8ED-29A7D52E79EC}" type="pres">
      <dgm:prSet presAssocID="{EE4046F5-27C2-4DC9-BC19-3E53D54413E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326189-ED53-1146-A6E7-DB5407602ED0}" type="pres">
      <dgm:prSet presAssocID="{9F84A912-0F91-42CF-9B6C-2875E1080B64}" presName="spaceBetweenRectangles" presStyleCnt="0"/>
      <dgm:spPr/>
    </dgm:pt>
    <dgm:pt modelId="{5949A1EF-79F1-B34C-8B60-B29C497E7E1F}" type="pres">
      <dgm:prSet presAssocID="{A6B6172E-42B0-48F3-A352-E05F098EC080}" presName="parentLin" presStyleCnt="0"/>
      <dgm:spPr/>
    </dgm:pt>
    <dgm:pt modelId="{169E6D85-BD64-4647-B02F-E587A9E231F4}" type="pres">
      <dgm:prSet presAssocID="{A6B6172E-42B0-48F3-A352-E05F098EC08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ED98831-F9C9-084A-84D3-441023761D5E}" type="pres">
      <dgm:prSet presAssocID="{A6B6172E-42B0-48F3-A352-E05F098EC08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1710AE-7C72-0641-AD55-98B5FBD6C660}" type="pres">
      <dgm:prSet presAssocID="{A6B6172E-42B0-48F3-A352-E05F098EC080}" presName="negativeSpace" presStyleCnt="0"/>
      <dgm:spPr/>
    </dgm:pt>
    <dgm:pt modelId="{5F18A4C9-0204-4846-90DB-838E959A5690}" type="pres">
      <dgm:prSet presAssocID="{A6B6172E-42B0-48F3-A352-E05F098EC08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B58228-1E1E-488C-BE6D-F3FAB6AD86A5}" srcId="{40D6FE78-BB88-461B-96FE-0346D975FCA6}" destId="{5B3B27CA-40FA-4709-A0F2-C69580C39B5B}" srcOrd="3" destOrd="0" parTransId="{889FB491-6004-4876-9552-7843DBDA543F}" sibTransId="{FCD9CC88-9C67-4637-AE0F-A3B72D7881F9}"/>
    <dgm:cxn modelId="{87EB019B-E392-5648-9955-E782E650C333}" type="presOf" srcId="{A6B6172E-42B0-48F3-A352-E05F098EC080}" destId="{169E6D85-BD64-4647-B02F-E587A9E231F4}" srcOrd="0" destOrd="0" presId="urn:microsoft.com/office/officeart/2005/8/layout/list1"/>
    <dgm:cxn modelId="{F4D56AB4-E7B9-814E-A6F3-DC35807DC192}" type="presOf" srcId="{D043F205-F354-48FC-92D7-809E95100B89}" destId="{837C5456-0E9B-7E4B-88AE-A2C67B0F0923}" srcOrd="0" destOrd="0" presId="urn:microsoft.com/office/officeart/2005/8/layout/list1"/>
    <dgm:cxn modelId="{772FB55C-C505-1941-9582-502EA060625C}" type="presOf" srcId="{78A4F827-8DF5-4D01-B896-998FF9964835}" destId="{5FEBAA3B-CDFA-D041-B998-F185FF4E31BB}" srcOrd="0" destOrd="0" presId="urn:microsoft.com/office/officeart/2005/8/layout/list1"/>
    <dgm:cxn modelId="{31872E26-3608-D947-942A-172DD8CFDEF7}" type="presOf" srcId="{D043F205-F354-48FC-92D7-809E95100B89}" destId="{3808462C-3A69-6848-9DD3-0923243E3BA3}" srcOrd="1" destOrd="0" presId="urn:microsoft.com/office/officeart/2005/8/layout/list1"/>
    <dgm:cxn modelId="{2A97AFF5-6BF3-4509-85AA-7EAB5623B2EF}" srcId="{40D6FE78-BB88-461B-96FE-0346D975FCA6}" destId="{C44DB541-3967-4F87-A0FA-1C87BB1E12C5}" srcOrd="1" destOrd="0" parTransId="{18C9EDE0-BD30-43CB-AA67-74B9E1C5FAF6}" sibTransId="{897B41AF-E781-4524-86A9-C5DE2615B266}"/>
    <dgm:cxn modelId="{984AADDB-EA63-4E53-ACFE-A7A7D45FF6A3}" srcId="{A6B6172E-42B0-48F3-A352-E05F098EC080}" destId="{A6E083AE-FA19-4EE9-BACF-401530B31F89}" srcOrd="1" destOrd="0" parTransId="{05666ED9-EE38-4387-BEC9-AB7D5576AC46}" sibTransId="{6297D7D0-456D-45EE-B2C0-A99C9ECD4AFD}"/>
    <dgm:cxn modelId="{275D5044-525D-41B1-AD7A-80E1F207BA76}" srcId="{EE4046F5-27C2-4DC9-BC19-3E53D54413E1}" destId="{71AB6C0F-F3D7-44B1-A887-545EEE29911E}" srcOrd="2" destOrd="0" parTransId="{6A2CAC95-4CFE-47BE-9095-868FDEF0A0AF}" sibTransId="{EECF8DCB-59D1-46E9-B63B-9D62E93BE36C}"/>
    <dgm:cxn modelId="{C33D0DF5-FF65-0943-A3CF-54A5DB07AE03}" type="presOf" srcId="{8C3579CB-508D-4A0E-B113-5B047361E40E}" destId="{3BC12CF8-5AE1-1345-B8ED-29A7D52E79EC}" srcOrd="0" destOrd="0" presId="urn:microsoft.com/office/officeart/2005/8/layout/list1"/>
    <dgm:cxn modelId="{E0FB8A04-B63B-E743-9377-100840C653B1}" type="presOf" srcId="{71AB6C0F-F3D7-44B1-A887-545EEE29911E}" destId="{3BC12CF8-5AE1-1345-B8ED-29A7D52E79EC}" srcOrd="0" destOrd="2" presId="urn:microsoft.com/office/officeart/2005/8/layout/list1"/>
    <dgm:cxn modelId="{8F67D097-7B83-6D4F-9F46-43CB7A2DA4FC}" type="presOf" srcId="{384CD3AA-F539-40D1-84CE-97F9CA885CCB}" destId="{572262D1-364B-2A42-87CB-EBCF7E981929}" srcOrd="0" destOrd="0" presId="urn:microsoft.com/office/officeart/2005/8/layout/list1"/>
    <dgm:cxn modelId="{C87406F0-5700-D543-9E66-A83E05F09A7A}" type="presOf" srcId="{5B3B27CA-40FA-4709-A0F2-C69580C39B5B}" destId="{5FEBAA3B-CDFA-D041-B998-F185FF4E31BB}" srcOrd="0" destOrd="5" presId="urn:microsoft.com/office/officeart/2005/8/layout/list1"/>
    <dgm:cxn modelId="{26622F77-6DB4-0447-9BDA-11909CEE3FCA}" type="presOf" srcId="{66DF19C4-C02B-4350-AB91-6B51F2B1A61C}" destId="{3BC12CF8-5AE1-1345-B8ED-29A7D52E79EC}" srcOrd="0" destOrd="1" presId="urn:microsoft.com/office/officeart/2005/8/layout/list1"/>
    <dgm:cxn modelId="{5397CF3B-E817-4B4D-B306-326753E94459}" type="presOf" srcId="{C44DB541-3967-4F87-A0FA-1C87BB1E12C5}" destId="{5FEBAA3B-CDFA-D041-B998-F185FF4E31BB}" srcOrd="0" destOrd="3" presId="urn:microsoft.com/office/officeart/2005/8/layout/list1"/>
    <dgm:cxn modelId="{61E20D36-0AA5-A249-857A-D14BC9E0963F}" type="presOf" srcId="{038EC6B6-967F-45FE-A2E9-AD8B0A9A1F02}" destId="{5F18A4C9-0204-4846-90DB-838E959A5690}" srcOrd="0" destOrd="2" presId="urn:microsoft.com/office/officeart/2005/8/layout/list1"/>
    <dgm:cxn modelId="{70E1950F-D2CC-45D0-B7EB-E28A72909074}" srcId="{40D6FE78-BB88-461B-96FE-0346D975FCA6}" destId="{662228AA-1707-42AF-BCD0-23693B5688D3}" srcOrd="2" destOrd="0" parTransId="{06C18082-E2D4-4B78-9738-F28DF5111D9D}" sibTransId="{8F9F090C-49CE-4553-84B1-0FFBC79721AA}"/>
    <dgm:cxn modelId="{2D227DB9-C918-45F7-977C-5A02F4E10074}" srcId="{384CD3AA-F539-40D1-84CE-97F9CA885CCB}" destId="{EE4046F5-27C2-4DC9-BC19-3E53D54413E1}" srcOrd="1" destOrd="0" parTransId="{F8EDB2F2-5036-4F15-B306-3F4028266B4D}" sibTransId="{9F84A912-0F91-42CF-9B6C-2875E1080B64}"/>
    <dgm:cxn modelId="{AB1F69D1-CEC3-4744-9263-1AE54198F7D4}" type="presOf" srcId="{A6B6172E-42B0-48F3-A352-E05F098EC080}" destId="{1ED98831-F9C9-084A-84D3-441023761D5E}" srcOrd="1" destOrd="0" presId="urn:microsoft.com/office/officeart/2005/8/layout/list1"/>
    <dgm:cxn modelId="{F04092A8-E2C7-47FB-BF66-9463809C2610}" srcId="{D043F205-F354-48FC-92D7-809E95100B89}" destId="{40D6FE78-BB88-461B-96FE-0346D975FCA6}" srcOrd="1" destOrd="0" parTransId="{8C094BAF-D0EB-40A6-8C45-CF330B53BF4E}" sibTransId="{FEFD9407-23C7-4831-8E26-8AB98DBD35E4}"/>
    <dgm:cxn modelId="{EE794749-1725-4504-A1AF-4C883D600E5A}" srcId="{D043F205-F354-48FC-92D7-809E95100B89}" destId="{78A4F827-8DF5-4D01-B896-998FF9964835}" srcOrd="0" destOrd="0" parTransId="{B0060E83-6792-4832-AC67-CD196008A399}" sibTransId="{E70642C6-7546-401D-B566-52B4EB007B9B}"/>
    <dgm:cxn modelId="{BC22EACB-18A4-49DA-AF2B-D65917FAF35E}" srcId="{A6B6172E-42B0-48F3-A352-E05F098EC080}" destId="{038EC6B6-967F-45FE-A2E9-AD8B0A9A1F02}" srcOrd="2" destOrd="0" parTransId="{CB52AC83-37F9-45CC-B8E4-D1B70EA99611}" sibTransId="{A468CAA5-2A11-4644-9F6A-C2E6AC89282C}"/>
    <dgm:cxn modelId="{A3A6CD17-E459-E442-85F8-DF5958B67CAE}" type="presOf" srcId="{20B5ED3D-6A1F-4E30-A0E1-FC324CFCDB6E}" destId="{5FEBAA3B-CDFA-D041-B998-F185FF4E31BB}" srcOrd="0" destOrd="2" presId="urn:microsoft.com/office/officeart/2005/8/layout/list1"/>
    <dgm:cxn modelId="{A05E8F1C-2B63-499B-8533-0A839E9F8305}" srcId="{EE4046F5-27C2-4DC9-BC19-3E53D54413E1}" destId="{8C3579CB-508D-4A0E-B113-5B047361E40E}" srcOrd="0" destOrd="0" parTransId="{588FBA17-DAB5-4031-8CC3-60475BF73122}" sibTransId="{1570D537-4724-468E-ABEE-EB28FF64882E}"/>
    <dgm:cxn modelId="{80A4FAC8-6895-B54B-A0A6-D16F8C07FE9A}" type="presOf" srcId="{662228AA-1707-42AF-BCD0-23693B5688D3}" destId="{5FEBAA3B-CDFA-D041-B998-F185FF4E31BB}" srcOrd="0" destOrd="4" presId="urn:microsoft.com/office/officeart/2005/8/layout/list1"/>
    <dgm:cxn modelId="{EAB9EBAC-3D9E-1846-862A-48B369EAC8DC}" type="presOf" srcId="{A6E083AE-FA19-4EE9-BACF-401530B31F89}" destId="{5F18A4C9-0204-4846-90DB-838E959A5690}" srcOrd="0" destOrd="1" presId="urn:microsoft.com/office/officeart/2005/8/layout/list1"/>
    <dgm:cxn modelId="{D0106FD0-74A9-426B-A20D-EF9402CFD4E0}" srcId="{EE4046F5-27C2-4DC9-BC19-3E53D54413E1}" destId="{66DF19C4-C02B-4350-AB91-6B51F2B1A61C}" srcOrd="1" destOrd="0" parTransId="{31FAACD3-3C50-4CC7-8548-16895E7D3CD7}" sibTransId="{142B2614-9C12-41B1-9B67-E50988903F4D}"/>
    <dgm:cxn modelId="{6162E8CE-ECC3-4E13-B90E-D268498152B5}" srcId="{384CD3AA-F539-40D1-84CE-97F9CA885CCB}" destId="{A6B6172E-42B0-48F3-A352-E05F098EC080}" srcOrd="2" destOrd="0" parTransId="{E9CF26D3-A217-41BE-B317-C453ECAB0277}" sibTransId="{7011B07E-D4C3-4111-8E64-4CB16D16D7A7}"/>
    <dgm:cxn modelId="{94AFB7BE-E562-8948-BF58-B54738F8D825}" type="presOf" srcId="{EE4046F5-27C2-4DC9-BC19-3E53D54413E1}" destId="{06FC779A-9574-CB47-852E-C9555869FC74}" srcOrd="0" destOrd="0" presId="urn:microsoft.com/office/officeart/2005/8/layout/list1"/>
    <dgm:cxn modelId="{7AD11B46-BA07-4046-97D6-BCDB35BF46CD}" srcId="{40D6FE78-BB88-461B-96FE-0346D975FCA6}" destId="{20B5ED3D-6A1F-4E30-A0E1-FC324CFCDB6E}" srcOrd="0" destOrd="0" parTransId="{A6FEC44A-62A8-4F8B-A683-72630974E402}" sibTransId="{234792BE-CED4-48D7-A78C-79AC934BCD78}"/>
    <dgm:cxn modelId="{13A7B077-8520-ED48-BBA9-4EDC3554B002}" type="presOf" srcId="{EE4046F5-27C2-4DC9-BC19-3E53D54413E1}" destId="{32802A0A-34A6-334C-9365-D97F1190FA5C}" srcOrd="1" destOrd="0" presId="urn:microsoft.com/office/officeart/2005/8/layout/list1"/>
    <dgm:cxn modelId="{C427C6E4-6961-49B3-8909-9730B059D594}" srcId="{A6B6172E-42B0-48F3-A352-E05F098EC080}" destId="{594F783E-15AC-4D47-BB4A-4B44E3476BBB}" srcOrd="0" destOrd="0" parTransId="{EAE0E0B5-01C8-47CD-837A-EBBD26754917}" sibTransId="{F66D5C01-F290-47B4-9898-F0270DB3E1B2}"/>
    <dgm:cxn modelId="{E3D1C6C2-5B47-0749-A3C5-26E79078BEB8}" type="presOf" srcId="{594F783E-15AC-4D47-BB4A-4B44E3476BBB}" destId="{5F18A4C9-0204-4846-90DB-838E959A5690}" srcOrd="0" destOrd="0" presId="urn:microsoft.com/office/officeart/2005/8/layout/list1"/>
    <dgm:cxn modelId="{B53AD33C-7AEB-49CC-91E5-E1F410BF478B}" srcId="{384CD3AA-F539-40D1-84CE-97F9CA885CCB}" destId="{D043F205-F354-48FC-92D7-809E95100B89}" srcOrd="0" destOrd="0" parTransId="{0FBC66E9-0472-4932-843B-B1169651F5CE}" sibTransId="{DA54BE3C-55B0-4EF6-BF54-2E83219DB9A0}"/>
    <dgm:cxn modelId="{6AE0513C-2879-884C-876D-44479E469C11}" type="presOf" srcId="{40D6FE78-BB88-461B-96FE-0346D975FCA6}" destId="{5FEBAA3B-CDFA-D041-B998-F185FF4E31BB}" srcOrd="0" destOrd="1" presId="urn:microsoft.com/office/officeart/2005/8/layout/list1"/>
    <dgm:cxn modelId="{BD5C3E12-CB81-B248-A6FA-5D1E78EB246D}" type="presParOf" srcId="{572262D1-364B-2A42-87CB-EBCF7E981929}" destId="{80486B30-8B40-0F40-9FD8-4EDBB6391A10}" srcOrd="0" destOrd="0" presId="urn:microsoft.com/office/officeart/2005/8/layout/list1"/>
    <dgm:cxn modelId="{95D43CC3-280F-7341-9B71-52CA03711E2B}" type="presParOf" srcId="{80486B30-8B40-0F40-9FD8-4EDBB6391A10}" destId="{837C5456-0E9B-7E4B-88AE-A2C67B0F0923}" srcOrd="0" destOrd="0" presId="urn:microsoft.com/office/officeart/2005/8/layout/list1"/>
    <dgm:cxn modelId="{D653FBEB-7FC9-534A-BEC4-EC20E71530E1}" type="presParOf" srcId="{80486B30-8B40-0F40-9FD8-4EDBB6391A10}" destId="{3808462C-3A69-6848-9DD3-0923243E3BA3}" srcOrd="1" destOrd="0" presId="urn:microsoft.com/office/officeart/2005/8/layout/list1"/>
    <dgm:cxn modelId="{08DAB976-BC21-7F4B-AD28-E74C5236124E}" type="presParOf" srcId="{572262D1-364B-2A42-87CB-EBCF7E981929}" destId="{A96C0C9B-56B9-8149-A4E4-24A6B3F08B02}" srcOrd="1" destOrd="0" presId="urn:microsoft.com/office/officeart/2005/8/layout/list1"/>
    <dgm:cxn modelId="{F3C2C4CB-39C5-8847-8256-D98224969725}" type="presParOf" srcId="{572262D1-364B-2A42-87CB-EBCF7E981929}" destId="{5FEBAA3B-CDFA-D041-B998-F185FF4E31BB}" srcOrd="2" destOrd="0" presId="urn:microsoft.com/office/officeart/2005/8/layout/list1"/>
    <dgm:cxn modelId="{430603B6-8035-AD45-AF85-A489585AC054}" type="presParOf" srcId="{572262D1-364B-2A42-87CB-EBCF7E981929}" destId="{EB720193-C35A-5F48-970B-FBD00FDADDD0}" srcOrd="3" destOrd="0" presId="urn:microsoft.com/office/officeart/2005/8/layout/list1"/>
    <dgm:cxn modelId="{7442EF01-5061-D547-AEF8-76021E21E548}" type="presParOf" srcId="{572262D1-364B-2A42-87CB-EBCF7E981929}" destId="{61DBFF23-822C-D143-A57D-622F4DCC9B9B}" srcOrd="4" destOrd="0" presId="urn:microsoft.com/office/officeart/2005/8/layout/list1"/>
    <dgm:cxn modelId="{1DDD9E96-F631-E143-B6D0-076D13C517E0}" type="presParOf" srcId="{61DBFF23-822C-D143-A57D-622F4DCC9B9B}" destId="{06FC779A-9574-CB47-852E-C9555869FC74}" srcOrd="0" destOrd="0" presId="urn:microsoft.com/office/officeart/2005/8/layout/list1"/>
    <dgm:cxn modelId="{A5C1AB96-3D27-6849-8F66-FAB004363870}" type="presParOf" srcId="{61DBFF23-822C-D143-A57D-622F4DCC9B9B}" destId="{32802A0A-34A6-334C-9365-D97F1190FA5C}" srcOrd="1" destOrd="0" presId="urn:microsoft.com/office/officeart/2005/8/layout/list1"/>
    <dgm:cxn modelId="{7409C8A6-09F5-E849-B54C-4A31868C23E7}" type="presParOf" srcId="{572262D1-364B-2A42-87CB-EBCF7E981929}" destId="{17FFC431-B07D-1247-854F-7AEBADCDB1A5}" srcOrd="5" destOrd="0" presId="urn:microsoft.com/office/officeart/2005/8/layout/list1"/>
    <dgm:cxn modelId="{11CE7817-2DE3-C24E-905F-8F92E82587A8}" type="presParOf" srcId="{572262D1-364B-2A42-87CB-EBCF7E981929}" destId="{3BC12CF8-5AE1-1345-B8ED-29A7D52E79EC}" srcOrd="6" destOrd="0" presId="urn:microsoft.com/office/officeart/2005/8/layout/list1"/>
    <dgm:cxn modelId="{4ACD2EA1-F322-5D46-A0BF-AD4AB288C213}" type="presParOf" srcId="{572262D1-364B-2A42-87CB-EBCF7E981929}" destId="{E9326189-ED53-1146-A6E7-DB5407602ED0}" srcOrd="7" destOrd="0" presId="urn:microsoft.com/office/officeart/2005/8/layout/list1"/>
    <dgm:cxn modelId="{AF54F24E-E768-7E43-8070-97D42F90949A}" type="presParOf" srcId="{572262D1-364B-2A42-87CB-EBCF7E981929}" destId="{5949A1EF-79F1-B34C-8B60-B29C497E7E1F}" srcOrd="8" destOrd="0" presId="urn:microsoft.com/office/officeart/2005/8/layout/list1"/>
    <dgm:cxn modelId="{E313A127-20E2-4E42-AFDE-F15DD0B5F83B}" type="presParOf" srcId="{5949A1EF-79F1-B34C-8B60-B29C497E7E1F}" destId="{169E6D85-BD64-4647-B02F-E587A9E231F4}" srcOrd="0" destOrd="0" presId="urn:microsoft.com/office/officeart/2005/8/layout/list1"/>
    <dgm:cxn modelId="{BC33F40B-7A70-C747-B610-F626330D56CB}" type="presParOf" srcId="{5949A1EF-79F1-B34C-8B60-B29C497E7E1F}" destId="{1ED98831-F9C9-084A-84D3-441023761D5E}" srcOrd="1" destOrd="0" presId="urn:microsoft.com/office/officeart/2005/8/layout/list1"/>
    <dgm:cxn modelId="{FE9C1FC4-E38C-4448-8B25-AFF584D25AB0}" type="presParOf" srcId="{572262D1-364B-2A42-87CB-EBCF7E981929}" destId="{211710AE-7C72-0641-AD55-98B5FBD6C660}" srcOrd="9" destOrd="0" presId="urn:microsoft.com/office/officeart/2005/8/layout/list1"/>
    <dgm:cxn modelId="{C3DC264A-FE31-C345-ACFB-28B048AB75D4}" type="presParOf" srcId="{572262D1-364B-2A42-87CB-EBCF7E981929}" destId="{5F18A4C9-0204-4846-90DB-838E959A569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7667B6-CF5E-4B29-ADE6-A24A4E81D29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22B37B-831B-4074-AD4A-00ED2E5D4F94}">
      <dgm:prSet/>
      <dgm:spPr/>
      <dgm:t>
        <a:bodyPr/>
        <a:lstStyle/>
        <a:p>
          <a:r>
            <a:rPr lang="en-IN" b="1"/>
            <a:t>Purpose:</a:t>
          </a:r>
          <a:endParaRPr lang="en-US"/>
        </a:p>
      </dgm:t>
    </dgm:pt>
    <dgm:pt modelId="{E91A3B31-513C-42CA-87FE-C619BD8A051B}" type="parTrans" cxnId="{C7B8359C-A1E2-45F3-888A-54E47A42E5E2}">
      <dgm:prSet/>
      <dgm:spPr/>
      <dgm:t>
        <a:bodyPr/>
        <a:lstStyle/>
        <a:p>
          <a:endParaRPr lang="en-US"/>
        </a:p>
      </dgm:t>
    </dgm:pt>
    <dgm:pt modelId="{B038614C-2AF7-4453-BCF5-CC504558306B}" type="sibTrans" cxnId="{C7B8359C-A1E2-45F3-888A-54E47A42E5E2}">
      <dgm:prSet/>
      <dgm:spPr/>
      <dgm:t>
        <a:bodyPr/>
        <a:lstStyle/>
        <a:p>
          <a:endParaRPr lang="en-US"/>
        </a:p>
      </dgm:t>
    </dgm:pt>
    <dgm:pt modelId="{151145D8-6C95-4B66-8BC7-B70933B3678B}">
      <dgm:prSet/>
      <dgm:spPr/>
      <dgm:t>
        <a:bodyPr/>
        <a:lstStyle/>
        <a:p>
          <a:r>
            <a:rPr lang="en-IN"/>
            <a:t>Detect, alert, and extinguish fires in critical aircraft areas</a:t>
          </a:r>
          <a:endParaRPr lang="en-US"/>
        </a:p>
      </dgm:t>
    </dgm:pt>
    <dgm:pt modelId="{C5FEC5B0-6251-48EE-9CAE-A6BAF7BC3422}" type="parTrans" cxnId="{635F2440-833C-4D35-AE2E-DD6241060428}">
      <dgm:prSet/>
      <dgm:spPr/>
      <dgm:t>
        <a:bodyPr/>
        <a:lstStyle/>
        <a:p>
          <a:endParaRPr lang="en-US"/>
        </a:p>
      </dgm:t>
    </dgm:pt>
    <dgm:pt modelId="{01676E74-557F-4991-8425-E90593A2F16A}" type="sibTrans" cxnId="{635F2440-833C-4D35-AE2E-DD6241060428}">
      <dgm:prSet/>
      <dgm:spPr/>
      <dgm:t>
        <a:bodyPr/>
        <a:lstStyle/>
        <a:p>
          <a:endParaRPr lang="en-US"/>
        </a:p>
      </dgm:t>
    </dgm:pt>
    <dgm:pt modelId="{EE4C8877-D31E-4A6F-82B5-3F01AD9073D5}">
      <dgm:prSet/>
      <dgm:spPr/>
      <dgm:t>
        <a:bodyPr/>
        <a:lstStyle/>
        <a:p>
          <a:r>
            <a:rPr lang="en-IN"/>
            <a:t>Ensure passenger and crew safety</a:t>
          </a:r>
          <a:endParaRPr lang="en-US"/>
        </a:p>
      </dgm:t>
    </dgm:pt>
    <dgm:pt modelId="{4ADD1175-FDE3-4604-B1C2-4844FD373CB7}" type="parTrans" cxnId="{190931AD-FB17-46DF-ACFE-8D79615C0E13}">
      <dgm:prSet/>
      <dgm:spPr/>
      <dgm:t>
        <a:bodyPr/>
        <a:lstStyle/>
        <a:p>
          <a:endParaRPr lang="en-US"/>
        </a:p>
      </dgm:t>
    </dgm:pt>
    <dgm:pt modelId="{998D2951-577D-4DB6-9847-7E8462A2CDED}" type="sibTrans" cxnId="{190931AD-FB17-46DF-ACFE-8D79615C0E13}">
      <dgm:prSet/>
      <dgm:spPr/>
      <dgm:t>
        <a:bodyPr/>
        <a:lstStyle/>
        <a:p>
          <a:endParaRPr lang="en-US"/>
        </a:p>
      </dgm:t>
    </dgm:pt>
    <dgm:pt modelId="{03F386BA-8F9D-4419-A066-D4D65CB4F6D9}">
      <dgm:prSet/>
      <dgm:spPr/>
      <dgm:t>
        <a:bodyPr/>
        <a:lstStyle/>
        <a:p>
          <a:r>
            <a:rPr lang="en-IN" b="1"/>
            <a:t>Fire Detection Systems</a:t>
          </a:r>
          <a:endParaRPr lang="en-US"/>
        </a:p>
      </dgm:t>
    </dgm:pt>
    <dgm:pt modelId="{3A96A372-24B8-4829-ABC7-AF6E66AB0183}" type="parTrans" cxnId="{B83AA425-7500-470B-9AE0-F8FC9CEA4F5D}">
      <dgm:prSet/>
      <dgm:spPr/>
      <dgm:t>
        <a:bodyPr/>
        <a:lstStyle/>
        <a:p>
          <a:endParaRPr lang="en-US"/>
        </a:p>
      </dgm:t>
    </dgm:pt>
    <dgm:pt modelId="{32BDA5BB-0AD7-496C-88F3-F43915715827}" type="sibTrans" cxnId="{B83AA425-7500-470B-9AE0-F8FC9CEA4F5D}">
      <dgm:prSet/>
      <dgm:spPr/>
      <dgm:t>
        <a:bodyPr/>
        <a:lstStyle/>
        <a:p>
          <a:endParaRPr lang="en-US"/>
        </a:p>
      </dgm:t>
    </dgm:pt>
    <dgm:pt modelId="{8247FC19-EF1B-4A6D-9A16-BDC51CCD0923}">
      <dgm:prSet/>
      <dgm:spPr/>
      <dgm:t>
        <a:bodyPr/>
        <a:lstStyle/>
        <a:p>
          <a:r>
            <a:rPr lang="en-IN"/>
            <a:t>Use </a:t>
          </a:r>
          <a:r>
            <a:rPr lang="en-IN" b="1"/>
            <a:t>heat-sensitive loops or sensors</a:t>
          </a:r>
          <a:endParaRPr lang="en-US"/>
        </a:p>
      </dgm:t>
    </dgm:pt>
    <dgm:pt modelId="{67969C7F-D327-4905-930C-011E31F7546C}" type="parTrans" cxnId="{F92F0276-E0F2-472D-9A7C-4C2359F1524A}">
      <dgm:prSet/>
      <dgm:spPr/>
      <dgm:t>
        <a:bodyPr/>
        <a:lstStyle/>
        <a:p>
          <a:endParaRPr lang="en-US"/>
        </a:p>
      </dgm:t>
    </dgm:pt>
    <dgm:pt modelId="{A9D5FCF2-8A71-4721-9FCE-1B1695F0E6D3}" type="sibTrans" cxnId="{F92F0276-E0F2-472D-9A7C-4C2359F1524A}">
      <dgm:prSet/>
      <dgm:spPr/>
      <dgm:t>
        <a:bodyPr/>
        <a:lstStyle/>
        <a:p>
          <a:endParaRPr lang="en-US"/>
        </a:p>
      </dgm:t>
    </dgm:pt>
    <dgm:pt modelId="{87BB02E3-5DD6-443E-B254-F4E776B610F1}">
      <dgm:prSet/>
      <dgm:spPr/>
      <dgm:t>
        <a:bodyPr/>
        <a:lstStyle/>
        <a:p>
          <a:r>
            <a:rPr lang="en-IN"/>
            <a:t>Installed in:</a:t>
          </a:r>
          <a:endParaRPr lang="en-US"/>
        </a:p>
      </dgm:t>
    </dgm:pt>
    <dgm:pt modelId="{B0879875-1C74-4013-B4AD-C4C643CBA099}" type="parTrans" cxnId="{588640DA-6352-47B8-8424-BE1EB0DF599E}">
      <dgm:prSet/>
      <dgm:spPr/>
      <dgm:t>
        <a:bodyPr/>
        <a:lstStyle/>
        <a:p>
          <a:endParaRPr lang="en-US"/>
        </a:p>
      </dgm:t>
    </dgm:pt>
    <dgm:pt modelId="{5204F371-0EEE-4183-86C3-CB560E8F22A7}" type="sibTrans" cxnId="{588640DA-6352-47B8-8424-BE1EB0DF599E}">
      <dgm:prSet/>
      <dgm:spPr/>
      <dgm:t>
        <a:bodyPr/>
        <a:lstStyle/>
        <a:p>
          <a:endParaRPr lang="en-US"/>
        </a:p>
      </dgm:t>
    </dgm:pt>
    <dgm:pt modelId="{0BD57589-9FBA-4CC2-94C7-C3AB7C79125B}">
      <dgm:prSet/>
      <dgm:spPr/>
      <dgm:t>
        <a:bodyPr/>
        <a:lstStyle/>
        <a:p>
          <a:r>
            <a:rPr lang="en-IN"/>
            <a:t>Engines</a:t>
          </a:r>
          <a:endParaRPr lang="en-US"/>
        </a:p>
      </dgm:t>
    </dgm:pt>
    <dgm:pt modelId="{7B8CA23B-A472-49D3-B27D-43BEE5717583}" type="parTrans" cxnId="{F140080E-8911-4466-9176-F038199C2BEB}">
      <dgm:prSet/>
      <dgm:spPr/>
      <dgm:t>
        <a:bodyPr/>
        <a:lstStyle/>
        <a:p>
          <a:endParaRPr lang="en-US"/>
        </a:p>
      </dgm:t>
    </dgm:pt>
    <dgm:pt modelId="{63AEFDA2-DD93-4F54-881B-F6FEFF92B57D}" type="sibTrans" cxnId="{F140080E-8911-4466-9176-F038199C2BEB}">
      <dgm:prSet/>
      <dgm:spPr/>
      <dgm:t>
        <a:bodyPr/>
        <a:lstStyle/>
        <a:p>
          <a:endParaRPr lang="en-US"/>
        </a:p>
      </dgm:t>
    </dgm:pt>
    <dgm:pt modelId="{9B638AF1-64E9-4A65-92ED-1A4D1057C284}">
      <dgm:prSet/>
      <dgm:spPr/>
      <dgm:t>
        <a:bodyPr/>
        <a:lstStyle/>
        <a:p>
          <a:r>
            <a:rPr lang="en-IN"/>
            <a:t>APU (Auxiliary Power Unit)</a:t>
          </a:r>
          <a:endParaRPr lang="en-US"/>
        </a:p>
      </dgm:t>
    </dgm:pt>
    <dgm:pt modelId="{E485077E-68CF-4D91-AD53-172025634FF7}" type="parTrans" cxnId="{DC5FF85C-63FB-4939-8877-C978DA6688AB}">
      <dgm:prSet/>
      <dgm:spPr/>
      <dgm:t>
        <a:bodyPr/>
        <a:lstStyle/>
        <a:p>
          <a:endParaRPr lang="en-US"/>
        </a:p>
      </dgm:t>
    </dgm:pt>
    <dgm:pt modelId="{9353DF21-D092-42A1-A1B0-5C02F73A13B6}" type="sibTrans" cxnId="{DC5FF85C-63FB-4939-8877-C978DA6688AB}">
      <dgm:prSet/>
      <dgm:spPr/>
      <dgm:t>
        <a:bodyPr/>
        <a:lstStyle/>
        <a:p>
          <a:endParaRPr lang="en-US"/>
        </a:p>
      </dgm:t>
    </dgm:pt>
    <dgm:pt modelId="{69624730-F0BA-485F-BB24-73025534357E}">
      <dgm:prSet/>
      <dgm:spPr/>
      <dgm:t>
        <a:bodyPr/>
        <a:lstStyle/>
        <a:p>
          <a:r>
            <a:rPr lang="en-IN"/>
            <a:t>Cargo compartments</a:t>
          </a:r>
          <a:endParaRPr lang="en-US"/>
        </a:p>
      </dgm:t>
    </dgm:pt>
    <dgm:pt modelId="{ACA8909F-C454-4C35-A30C-63A679AD6928}" type="parTrans" cxnId="{C69973AA-02C8-4431-B7DC-1F48C637DAA9}">
      <dgm:prSet/>
      <dgm:spPr/>
      <dgm:t>
        <a:bodyPr/>
        <a:lstStyle/>
        <a:p>
          <a:endParaRPr lang="en-US"/>
        </a:p>
      </dgm:t>
    </dgm:pt>
    <dgm:pt modelId="{FDE6A6FE-B9C3-481B-9319-008034ED10D1}" type="sibTrans" cxnId="{C69973AA-02C8-4431-B7DC-1F48C637DAA9}">
      <dgm:prSet/>
      <dgm:spPr/>
      <dgm:t>
        <a:bodyPr/>
        <a:lstStyle/>
        <a:p>
          <a:endParaRPr lang="en-US"/>
        </a:p>
      </dgm:t>
    </dgm:pt>
    <dgm:pt modelId="{B5FD8371-EB62-467A-8241-09883CAFC5EE}">
      <dgm:prSet/>
      <dgm:spPr/>
      <dgm:t>
        <a:bodyPr/>
        <a:lstStyle/>
        <a:p>
          <a:r>
            <a:rPr lang="en-IN"/>
            <a:t>Lavatories</a:t>
          </a:r>
          <a:endParaRPr lang="en-US"/>
        </a:p>
      </dgm:t>
    </dgm:pt>
    <dgm:pt modelId="{AAC9BE05-9DA1-4E1C-A85C-7FBCCB583090}" type="parTrans" cxnId="{8B863434-1CD8-4301-BC29-3BE1B250DFA4}">
      <dgm:prSet/>
      <dgm:spPr/>
      <dgm:t>
        <a:bodyPr/>
        <a:lstStyle/>
        <a:p>
          <a:endParaRPr lang="en-US"/>
        </a:p>
      </dgm:t>
    </dgm:pt>
    <dgm:pt modelId="{3DF25748-CD68-48DF-8EBE-BF65336FE886}" type="sibTrans" cxnId="{8B863434-1CD8-4301-BC29-3BE1B250DFA4}">
      <dgm:prSet/>
      <dgm:spPr/>
      <dgm:t>
        <a:bodyPr/>
        <a:lstStyle/>
        <a:p>
          <a:endParaRPr lang="en-US"/>
        </a:p>
      </dgm:t>
    </dgm:pt>
    <dgm:pt modelId="{60918605-5C01-44CE-A877-1AF68061A169}">
      <dgm:prSet/>
      <dgm:spPr/>
      <dgm:t>
        <a:bodyPr/>
        <a:lstStyle/>
        <a:p>
          <a:r>
            <a:rPr lang="en-IN"/>
            <a:t>Trigger </a:t>
          </a:r>
          <a:r>
            <a:rPr lang="en-IN" b="1"/>
            <a:t>warnings on cockpit displays</a:t>
          </a:r>
          <a:endParaRPr lang="en-US"/>
        </a:p>
      </dgm:t>
    </dgm:pt>
    <dgm:pt modelId="{D7C1FDBE-F113-42D5-9C9D-880E3AD64C96}" type="parTrans" cxnId="{900AFC09-A8FD-4B68-9315-FAC6C91EA0AC}">
      <dgm:prSet/>
      <dgm:spPr/>
      <dgm:t>
        <a:bodyPr/>
        <a:lstStyle/>
        <a:p>
          <a:endParaRPr lang="en-US"/>
        </a:p>
      </dgm:t>
    </dgm:pt>
    <dgm:pt modelId="{C80242C7-7F28-4B05-ABC1-A5D61A586E7C}" type="sibTrans" cxnId="{900AFC09-A8FD-4B68-9315-FAC6C91EA0AC}">
      <dgm:prSet/>
      <dgm:spPr/>
      <dgm:t>
        <a:bodyPr/>
        <a:lstStyle/>
        <a:p>
          <a:endParaRPr lang="en-US"/>
        </a:p>
      </dgm:t>
    </dgm:pt>
    <dgm:pt modelId="{107EBC6B-E8D4-4630-9433-F57E5635CFF9}">
      <dgm:prSet/>
      <dgm:spPr/>
      <dgm:t>
        <a:bodyPr/>
        <a:lstStyle/>
        <a:p>
          <a:r>
            <a:rPr lang="en-IN" b="1"/>
            <a:t>Fire Suppression Systems</a:t>
          </a:r>
          <a:endParaRPr lang="en-US"/>
        </a:p>
      </dgm:t>
    </dgm:pt>
    <dgm:pt modelId="{3F825D26-ACF0-4528-B8AD-070F6D24F4F8}" type="parTrans" cxnId="{0657DFEA-D71C-4C98-B2EB-4E7E305C7E19}">
      <dgm:prSet/>
      <dgm:spPr/>
      <dgm:t>
        <a:bodyPr/>
        <a:lstStyle/>
        <a:p>
          <a:endParaRPr lang="en-US"/>
        </a:p>
      </dgm:t>
    </dgm:pt>
    <dgm:pt modelId="{4C347A67-C1A8-4005-ADE2-C92EAEFE8015}" type="sibTrans" cxnId="{0657DFEA-D71C-4C98-B2EB-4E7E305C7E19}">
      <dgm:prSet/>
      <dgm:spPr/>
      <dgm:t>
        <a:bodyPr/>
        <a:lstStyle/>
        <a:p>
          <a:endParaRPr lang="en-US"/>
        </a:p>
      </dgm:t>
    </dgm:pt>
    <dgm:pt modelId="{149CC440-D742-449E-B832-6087E2266291}">
      <dgm:prSet/>
      <dgm:spPr/>
      <dgm:t>
        <a:bodyPr/>
        <a:lstStyle/>
        <a:p>
          <a:r>
            <a:rPr lang="en-IN" b="1"/>
            <a:t>Engine &amp; APU:</a:t>
          </a:r>
          <a:endParaRPr lang="en-US"/>
        </a:p>
      </dgm:t>
    </dgm:pt>
    <dgm:pt modelId="{0BE2463C-54C9-4BC2-9E24-6B941C47B383}" type="parTrans" cxnId="{45E8312F-DE39-412C-A962-A0D81AA5168B}">
      <dgm:prSet/>
      <dgm:spPr/>
      <dgm:t>
        <a:bodyPr/>
        <a:lstStyle/>
        <a:p>
          <a:endParaRPr lang="en-US"/>
        </a:p>
      </dgm:t>
    </dgm:pt>
    <dgm:pt modelId="{1EE3C370-3C31-404C-BE2C-A5C73F94690C}" type="sibTrans" cxnId="{45E8312F-DE39-412C-A962-A0D81AA5168B}">
      <dgm:prSet/>
      <dgm:spPr/>
      <dgm:t>
        <a:bodyPr/>
        <a:lstStyle/>
        <a:p>
          <a:endParaRPr lang="en-US"/>
        </a:p>
      </dgm:t>
    </dgm:pt>
    <dgm:pt modelId="{4A5395F3-09DB-4B52-B7B4-634966D1174A}">
      <dgm:prSet/>
      <dgm:spPr/>
      <dgm:t>
        <a:bodyPr/>
        <a:lstStyle/>
        <a:p>
          <a:r>
            <a:rPr lang="en-IN"/>
            <a:t>Use </a:t>
          </a:r>
          <a:r>
            <a:rPr lang="en-IN" b="1"/>
            <a:t>Halon-based extinguishers</a:t>
          </a:r>
          <a:endParaRPr lang="en-US"/>
        </a:p>
      </dgm:t>
    </dgm:pt>
    <dgm:pt modelId="{52B82B49-CFFD-4679-8FDD-CC272B322501}" type="parTrans" cxnId="{5BE9FB56-E93E-4FCD-86D8-C34E12E1E9B6}">
      <dgm:prSet/>
      <dgm:spPr/>
      <dgm:t>
        <a:bodyPr/>
        <a:lstStyle/>
        <a:p>
          <a:endParaRPr lang="en-US"/>
        </a:p>
      </dgm:t>
    </dgm:pt>
    <dgm:pt modelId="{6D63AB99-4ECD-446A-981E-1DC1D39E65FC}" type="sibTrans" cxnId="{5BE9FB56-E93E-4FCD-86D8-C34E12E1E9B6}">
      <dgm:prSet/>
      <dgm:spPr/>
      <dgm:t>
        <a:bodyPr/>
        <a:lstStyle/>
        <a:p>
          <a:endParaRPr lang="en-US"/>
        </a:p>
      </dgm:t>
    </dgm:pt>
    <dgm:pt modelId="{671A5E61-7CDA-4812-8953-6D605EA2825C}">
      <dgm:prSet/>
      <dgm:spPr/>
      <dgm:t>
        <a:bodyPr/>
        <a:lstStyle/>
        <a:p>
          <a:r>
            <a:rPr lang="en-IN"/>
            <a:t>Automatically or manually discharged</a:t>
          </a:r>
          <a:endParaRPr lang="en-US"/>
        </a:p>
      </dgm:t>
    </dgm:pt>
    <dgm:pt modelId="{EE6115D7-8B8E-411A-88A1-F66F77195E18}" type="parTrans" cxnId="{0A939C25-B2B7-4B19-AB60-07643148B5BA}">
      <dgm:prSet/>
      <dgm:spPr/>
      <dgm:t>
        <a:bodyPr/>
        <a:lstStyle/>
        <a:p>
          <a:endParaRPr lang="en-US"/>
        </a:p>
      </dgm:t>
    </dgm:pt>
    <dgm:pt modelId="{26C14C8D-7263-42E6-A5E0-6CA74137DBCE}" type="sibTrans" cxnId="{0A939C25-B2B7-4B19-AB60-07643148B5BA}">
      <dgm:prSet/>
      <dgm:spPr/>
      <dgm:t>
        <a:bodyPr/>
        <a:lstStyle/>
        <a:p>
          <a:endParaRPr lang="en-US"/>
        </a:p>
      </dgm:t>
    </dgm:pt>
    <dgm:pt modelId="{446637D9-578A-4F1F-B716-58117BC39A1A}">
      <dgm:prSet/>
      <dgm:spPr/>
      <dgm:t>
        <a:bodyPr/>
        <a:lstStyle/>
        <a:p>
          <a:r>
            <a:rPr lang="en-IN" b="1"/>
            <a:t>Cargo Bay:</a:t>
          </a:r>
          <a:endParaRPr lang="en-US"/>
        </a:p>
      </dgm:t>
    </dgm:pt>
    <dgm:pt modelId="{5525D317-99F3-4B27-A60F-EFF2085A8AFC}" type="parTrans" cxnId="{006BA932-F490-4500-8D7F-3B3B12C2E82E}">
      <dgm:prSet/>
      <dgm:spPr/>
      <dgm:t>
        <a:bodyPr/>
        <a:lstStyle/>
        <a:p>
          <a:endParaRPr lang="en-US"/>
        </a:p>
      </dgm:t>
    </dgm:pt>
    <dgm:pt modelId="{BE8391AC-F91B-4766-BAE6-B1715B28FC18}" type="sibTrans" cxnId="{006BA932-F490-4500-8D7F-3B3B12C2E82E}">
      <dgm:prSet/>
      <dgm:spPr/>
      <dgm:t>
        <a:bodyPr/>
        <a:lstStyle/>
        <a:p>
          <a:endParaRPr lang="en-US"/>
        </a:p>
      </dgm:t>
    </dgm:pt>
    <dgm:pt modelId="{1ADA85BF-4E47-4312-AB6C-C9B80F3DFBC2}">
      <dgm:prSet/>
      <dgm:spPr/>
      <dgm:t>
        <a:bodyPr/>
        <a:lstStyle/>
        <a:p>
          <a:r>
            <a:rPr lang="en-IN"/>
            <a:t>Dual-phase Halon discharge (initial knockdown + sustained release)</a:t>
          </a:r>
          <a:endParaRPr lang="en-US"/>
        </a:p>
      </dgm:t>
    </dgm:pt>
    <dgm:pt modelId="{7308E402-4E3B-4C4F-A63B-D9465E4B2800}" type="parTrans" cxnId="{F890BC48-58F6-4879-A118-2AF03F8DB5FB}">
      <dgm:prSet/>
      <dgm:spPr/>
      <dgm:t>
        <a:bodyPr/>
        <a:lstStyle/>
        <a:p>
          <a:endParaRPr lang="en-US"/>
        </a:p>
      </dgm:t>
    </dgm:pt>
    <dgm:pt modelId="{84C7E16A-F9F6-42C8-AA28-C36234151D2A}" type="sibTrans" cxnId="{F890BC48-58F6-4879-A118-2AF03F8DB5FB}">
      <dgm:prSet/>
      <dgm:spPr/>
      <dgm:t>
        <a:bodyPr/>
        <a:lstStyle/>
        <a:p>
          <a:endParaRPr lang="en-US"/>
        </a:p>
      </dgm:t>
    </dgm:pt>
    <dgm:pt modelId="{51FCBC5A-BB4B-4804-8BC1-65329733DD61}">
      <dgm:prSet/>
      <dgm:spPr/>
      <dgm:t>
        <a:bodyPr/>
        <a:lstStyle/>
        <a:p>
          <a:r>
            <a:rPr lang="en-IN" b="1"/>
            <a:t>Lavatories:</a:t>
          </a:r>
          <a:endParaRPr lang="en-US"/>
        </a:p>
      </dgm:t>
    </dgm:pt>
    <dgm:pt modelId="{86C755E6-44FE-4279-BAB0-1FF5C9DCBCF0}" type="parTrans" cxnId="{C1D7C9C6-AF42-4571-8EB3-FB41D230343E}">
      <dgm:prSet/>
      <dgm:spPr/>
      <dgm:t>
        <a:bodyPr/>
        <a:lstStyle/>
        <a:p>
          <a:endParaRPr lang="en-US"/>
        </a:p>
      </dgm:t>
    </dgm:pt>
    <dgm:pt modelId="{4268344D-3C4E-4074-BE46-0C1D7AECEF66}" type="sibTrans" cxnId="{C1D7C9C6-AF42-4571-8EB3-FB41D230343E}">
      <dgm:prSet/>
      <dgm:spPr/>
      <dgm:t>
        <a:bodyPr/>
        <a:lstStyle/>
        <a:p>
          <a:endParaRPr lang="en-US"/>
        </a:p>
      </dgm:t>
    </dgm:pt>
    <dgm:pt modelId="{EC58838A-C394-4B68-99C4-40470D76F909}">
      <dgm:prSet/>
      <dgm:spPr/>
      <dgm:t>
        <a:bodyPr/>
        <a:lstStyle/>
        <a:p>
          <a:r>
            <a:rPr lang="en-IN" b="1"/>
            <a:t>Automatic fire bottles</a:t>
          </a:r>
          <a:r>
            <a:rPr lang="en-IN"/>
            <a:t> in trash bins</a:t>
          </a:r>
          <a:endParaRPr lang="en-US"/>
        </a:p>
      </dgm:t>
    </dgm:pt>
    <dgm:pt modelId="{F99750D8-E091-4DA2-A92E-0FCD94C63DC7}" type="parTrans" cxnId="{6925AE41-8357-4850-A72B-B30ED1B54B90}">
      <dgm:prSet/>
      <dgm:spPr/>
      <dgm:t>
        <a:bodyPr/>
        <a:lstStyle/>
        <a:p>
          <a:endParaRPr lang="en-US"/>
        </a:p>
      </dgm:t>
    </dgm:pt>
    <dgm:pt modelId="{84CF707F-0D43-4238-B3D8-CEBA7C10353D}" type="sibTrans" cxnId="{6925AE41-8357-4850-A72B-B30ED1B54B90}">
      <dgm:prSet/>
      <dgm:spPr/>
      <dgm:t>
        <a:bodyPr/>
        <a:lstStyle/>
        <a:p>
          <a:endParaRPr lang="en-US"/>
        </a:p>
      </dgm:t>
    </dgm:pt>
    <dgm:pt modelId="{5FBA823D-C170-744D-B177-4B5B5340ABD0}" type="pres">
      <dgm:prSet presAssocID="{177667B6-CF5E-4B29-ADE6-A24A4E81D29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BE9708-C3D8-8C45-9251-6F8627CB2F1D}" type="pres">
      <dgm:prSet presAssocID="{2D22B37B-831B-4074-AD4A-00ED2E5D4F94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8E669F-2885-8B4A-9B87-C0680B0D6957}" type="pres">
      <dgm:prSet presAssocID="{B038614C-2AF7-4453-BCF5-CC504558306B}" presName="sibTrans" presStyleCnt="0"/>
      <dgm:spPr/>
    </dgm:pt>
    <dgm:pt modelId="{59485A92-A9FB-054B-ADFC-547F93BA9C68}" type="pres">
      <dgm:prSet presAssocID="{151145D8-6C95-4B66-8BC7-B70933B3678B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305CF-12C6-4449-ADF5-A615F872723C}" type="pres">
      <dgm:prSet presAssocID="{01676E74-557F-4991-8425-E90593A2F16A}" presName="sibTrans" presStyleCnt="0"/>
      <dgm:spPr/>
    </dgm:pt>
    <dgm:pt modelId="{8502CD67-05C9-504C-A38B-A45749226FC7}" type="pres">
      <dgm:prSet presAssocID="{EE4C8877-D31E-4A6F-82B5-3F01AD9073D5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62F04-1C7B-A443-93AB-BC00BA358273}" type="pres">
      <dgm:prSet presAssocID="{998D2951-577D-4DB6-9847-7E8462A2CDED}" presName="sibTrans" presStyleCnt="0"/>
      <dgm:spPr/>
    </dgm:pt>
    <dgm:pt modelId="{45BAAAB2-8932-A34C-ACF4-A3E7D7C629BC}" type="pres">
      <dgm:prSet presAssocID="{03F386BA-8F9D-4419-A066-D4D65CB4F6D9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50286-B70E-504A-8410-4569031AD2DE}" type="pres">
      <dgm:prSet presAssocID="{32BDA5BB-0AD7-496C-88F3-F43915715827}" presName="sibTrans" presStyleCnt="0"/>
      <dgm:spPr/>
    </dgm:pt>
    <dgm:pt modelId="{67B898DF-F73B-3C4A-9FAE-4473323C164C}" type="pres">
      <dgm:prSet presAssocID="{8247FC19-EF1B-4A6D-9A16-BDC51CCD0923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58EA4-E4B0-814C-B316-FB7053120D03}" type="pres">
      <dgm:prSet presAssocID="{A9D5FCF2-8A71-4721-9FCE-1B1695F0E6D3}" presName="sibTrans" presStyleCnt="0"/>
      <dgm:spPr/>
    </dgm:pt>
    <dgm:pt modelId="{CD2A0C3A-9564-6048-A901-24EF336D9D99}" type="pres">
      <dgm:prSet presAssocID="{87BB02E3-5DD6-443E-B254-F4E776B610F1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A11580-03D6-ED48-A236-49BA9A7F83D6}" type="pres">
      <dgm:prSet presAssocID="{5204F371-0EEE-4183-86C3-CB560E8F22A7}" presName="sibTrans" presStyleCnt="0"/>
      <dgm:spPr/>
    </dgm:pt>
    <dgm:pt modelId="{21E30960-1C9B-C348-971F-AE41682C4A65}" type="pres">
      <dgm:prSet presAssocID="{60918605-5C01-44CE-A877-1AF68061A169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265B3-57E1-9C42-B1F2-0E7A2A7F20F6}" type="pres">
      <dgm:prSet presAssocID="{C80242C7-7F28-4B05-ABC1-A5D61A586E7C}" presName="sibTrans" presStyleCnt="0"/>
      <dgm:spPr/>
    </dgm:pt>
    <dgm:pt modelId="{A724FCF1-60F0-6E44-A34F-D0612F63BBE0}" type="pres">
      <dgm:prSet presAssocID="{107EBC6B-E8D4-4630-9433-F57E5635CFF9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1A0E0-00F8-884F-8EC2-3D26EBE9AE72}" type="pres">
      <dgm:prSet presAssocID="{4C347A67-C1A8-4005-ADE2-C92EAEFE8015}" presName="sibTrans" presStyleCnt="0"/>
      <dgm:spPr/>
    </dgm:pt>
    <dgm:pt modelId="{0BCD5432-EB5A-FC4E-9FC4-69A9ED311AE7}" type="pres">
      <dgm:prSet presAssocID="{149CC440-D742-449E-B832-6087E2266291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217D9-E6BF-5B47-A310-1E84114DB13F}" type="pres">
      <dgm:prSet presAssocID="{1EE3C370-3C31-404C-BE2C-A5C73F94690C}" presName="sibTrans" presStyleCnt="0"/>
      <dgm:spPr/>
    </dgm:pt>
    <dgm:pt modelId="{2EC5A41F-ACE4-3A46-ADA3-BD86EC60FF36}" type="pres">
      <dgm:prSet presAssocID="{446637D9-578A-4F1F-B716-58117BC39A1A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985308-F1EF-0C4A-AF0C-58EE4257AB9A}" type="pres">
      <dgm:prSet presAssocID="{BE8391AC-F91B-4766-BAE6-B1715B28FC18}" presName="sibTrans" presStyleCnt="0"/>
      <dgm:spPr/>
    </dgm:pt>
    <dgm:pt modelId="{A4466254-4450-9F4E-8D3A-CC5D021CD6CA}" type="pres">
      <dgm:prSet presAssocID="{51FCBC5A-BB4B-4804-8BC1-65329733DD61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DE30B1-C0EC-8344-A69C-1BE9BB6D0319}" type="presOf" srcId="{151145D8-6C95-4B66-8BC7-B70933B3678B}" destId="{59485A92-A9FB-054B-ADFC-547F93BA9C68}" srcOrd="0" destOrd="0" presId="urn:microsoft.com/office/officeart/2005/8/layout/default"/>
    <dgm:cxn modelId="{7096A8FC-93BD-1840-8C8F-9CFB114815D6}" type="presOf" srcId="{8247FC19-EF1B-4A6D-9A16-BDC51CCD0923}" destId="{67B898DF-F73B-3C4A-9FAE-4473323C164C}" srcOrd="0" destOrd="0" presId="urn:microsoft.com/office/officeart/2005/8/layout/default"/>
    <dgm:cxn modelId="{73F55636-F6E7-944C-817C-55C7CB72E132}" type="presOf" srcId="{B5FD8371-EB62-467A-8241-09883CAFC5EE}" destId="{CD2A0C3A-9564-6048-A901-24EF336D9D99}" srcOrd="0" destOrd="4" presId="urn:microsoft.com/office/officeart/2005/8/layout/default"/>
    <dgm:cxn modelId="{DC5FF85C-63FB-4939-8877-C978DA6688AB}" srcId="{87BB02E3-5DD6-443E-B254-F4E776B610F1}" destId="{9B638AF1-64E9-4A65-92ED-1A4D1057C284}" srcOrd="1" destOrd="0" parTransId="{E485077E-68CF-4D91-AD53-172025634FF7}" sibTransId="{9353DF21-D092-42A1-A1B0-5C02F73A13B6}"/>
    <dgm:cxn modelId="{C63E17D1-2368-A247-B50D-144BF0B0B9E4}" type="presOf" srcId="{177667B6-CF5E-4B29-ADE6-A24A4E81D292}" destId="{5FBA823D-C170-744D-B177-4B5B5340ABD0}" srcOrd="0" destOrd="0" presId="urn:microsoft.com/office/officeart/2005/8/layout/default"/>
    <dgm:cxn modelId="{C69973AA-02C8-4431-B7DC-1F48C637DAA9}" srcId="{87BB02E3-5DD6-443E-B254-F4E776B610F1}" destId="{69624730-F0BA-485F-BB24-73025534357E}" srcOrd="2" destOrd="0" parTransId="{ACA8909F-C454-4C35-A30C-63A679AD6928}" sibTransId="{FDE6A6FE-B9C3-481B-9319-008034ED10D1}"/>
    <dgm:cxn modelId="{C1D7C9C6-AF42-4571-8EB3-FB41D230343E}" srcId="{177667B6-CF5E-4B29-ADE6-A24A4E81D292}" destId="{51FCBC5A-BB4B-4804-8BC1-65329733DD61}" srcOrd="10" destOrd="0" parTransId="{86C755E6-44FE-4279-BAB0-1FF5C9DCBCF0}" sibTransId="{4268344D-3C4E-4074-BE46-0C1D7AECEF66}"/>
    <dgm:cxn modelId="{F92F0276-E0F2-472D-9A7C-4C2359F1524A}" srcId="{177667B6-CF5E-4B29-ADE6-A24A4E81D292}" destId="{8247FC19-EF1B-4A6D-9A16-BDC51CCD0923}" srcOrd="4" destOrd="0" parTransId="{67969C7F-D327-4905-930C-011E31F7546C}" sibTransId="{A9D5FCF2-8A71-4721-9FCE-1B1695F0E6D3}"/>
    <dgm:cxn modelId="{9F66549F-3511-8240-BE91-20A3A24132CF}" type="presOf" srcId="{51FCBC5A-BB4B-4804-8BC1-65329733DD61}" destId="{A4466254-4450-9F4E-8D3A-CC5D021CD6CA}" srcOrd="0" destOrd="0" presId="urn:microsoft.com/office/officeart/2005/8/layout/default"/>
    <dgm:cxn modelId="{A808DEEB-4B0C-714A-9F13-2EC797C27708}" type="presOf" srcId="{EC58838A-C394-4B68-99C4-40470D76F909}" destId="{A4466254-4450-9F4E-8D3A-CC5D021CD6CA}" srcOrd="0" destOrd="1" presId="urn:microsoft.com/office/officeart/2005/8/layout/default"/>
    <dgm:cxn modelId="{86DAEC35-D2C2-2F4D-997C-84A792EEB8ED}" type="presOf" srcId="{03F386BA-8F9D-4419-A066-D4D65CB4F6D9}" destId="{45BAAAB2-8932-A34C-ACF4-A3E7D7C629BC}" srcOrd="0" destOrd="0" presId="urn:microsoft.com/office/officeart/2005/8/layout/default"/>
    <dgm:cxn modelId="{0A939C25-B2B7-4B19-AB60-07643148B5BA}" srcId="{149CC440-D742-449E-B832-6087E2266291}" destId="{671A5E61-7CDA-4812-8953-6D605EA2825C}" srcOrd="1" destOrd="0" parTransId="{EE6115D7-8B8E-411A-88A1-F66F77195E18}" sibTransId="{26C14C8D-7263-42E6-A5E0-6CA74137DBCE}"/>
    <dgm:cxn modelId="{588640DA-6352-47B8-8424-BE1EB0DF599E}" srcId="{177667B6-CF5E-4B29-ADE6-A24A4E81D292}" destId="{87BB02E3-5DD6-443E-B254-F4E776B610F1}" srcOrd="5" destOrd="0" parTransId="{B0879875-1C74-4013-B4AD-C4C643CBA099}" sibTransId="{5204F371-0EEE-4183-86C3-CB560E8F22A7}"/>
    <dgm:cxn modelId="{5BE9FB56-E93E-4FCD-86D8-C34E12E1E9B6}" srcId="{149CC440-D742-449E-B832-6087E2266291}" destId="{4A5395F3-09DB-4B52-B7B4-634966D1174A}" srcOrd="0" destOrd="0" parTransId="{52B82B49-CFFD-4679-8FDD-CC272B322501}" sibTransId="{6D63AB99-4ECD-446A-981E-1DC1D39E65FC}"/>
    <dgm:cxn modelId="{8B863434-1CD8-4301-BC29-3BE1B250DFA4}" srcId="{87BB02E3-5DD6-443E-B254-F4E776B610F1}" destId="{B5FD8371-EB62-467A-8241-09883CAFC5EE}" srcOrd="3" destOrd="0" parTransId="{AAC9BE05-9DA1-4E1C-A85C-7FBCCB583090}" sibTransId="{3DF25748-CD68-48DF-8EBE-BF65336FE886}"/>
    <dgm:cxn modelId="{F68C6757-F02F-9D4A-A73E-94F3F2997B32}" type="presOf" srcId="{149CC440-D742-449E-B832-6087E2266291}" destId="{0BCD5432-EB5A-FC4E-9FC4-69A9ED311AE7}" srcOrd="0" destOrd="0" presId="urn:microsoft.com/office/officeart/2005/8/layout/default"/>
    <dgm:cxn modelId="{45E8312F-DE39-412C-A962-A0D81AA5168B}" srcId="{177667B6-CF5E-4B29-ADE6-A24A4E81D292}" destId="{149CC440-D742-449E-B832-6087E2266291}" srcOrd="8" destOrd="0" parTransId="{0BE2463C-54C9-4BC2-9E24-6B941C47B383}" sibTransId="{1EE3C370-3C31-404C-BE2C-A5C73F94690C}"/>
    <dgm:cxn modelId="{4984B414-B625-BA4F-891C-BEC7CB1A8A14}" type="presOf" srcId="{87BB02E3-5DD6-443E-B254-F4E776B610F1}" destId="{CD2A0C3A-9564-6048-A901-24EF336D9D99}" srcOrd="0" destOrd="0" presId="urn:microsoft.com/office/officeart/2005/8/layout/default"/>
    <dgm:cxn modelId="{D4B3489B-336F-2348-83FA-CDDB2610CB21}" type="presOf" srcId="{60918605-5C01-44CE-A877-1AF68061A169}" destId="{21E30960-1C9B-C348-971F-AE41682C4A65}" srcOrd="0" destOrd="0" presId="urn:microsoft.com/office/officeart/2005/8/layout/default"/>
    <dgm:cxn modelId="{F890BC48-58F6-4879-A118-2AF03F8DB5FB}" srcId="{446637D9-578A-4F1F-B716-58117BC39A1A}" destId="{1ADA85BF-4E47-4312-AB6C-C9B80F3DFBC2}" srcOrd="0" destOrd="0" parTransId="{7308E402-4E3B-4C4F-A63B-D9465E4B2800}" sibTransId="{84C7E16A-F9F6-42C8-AA28-C36234151D2A}"/>
    <dgm:cxn modelId="{006BA932-F490-4500-8D7F-3B3B12C2E82E}" srcId="{177667B6-CF5E-4B29-ADE6-A24A4E81D292}" destId="{446637D9-578A-4F1F-B716-58117BC39A1A}" srcOrd="9" destOrd="0" parTransId="{5525D317-99F3-4B27-A60F-EFF2085A8AFC}" sibTransId="{BE8391AC-F91B-4766-BAE6-B1715B28FC18}"/>
    <dgm:cxn modelId="{AD57E53F-3A25-F04D-8E57-0985053E9151}" type="presOf" srcId="{107EBC6B-E8D4-4630-9433-F57E5635CFF9}" destId="{A724FCF1-60F0-6E44-A34F-D0612F63BBE0}" srcOrd="0" destOrd="0" presId="urn:microsoft.com/office/officeart/2005/8/layout/default"/>
    <dgm:cxn modelId="{EBF04605-F5CC-D546-B804-8FF9E04FA9AE}" type="presOf" srcId="{4A5395F3-09DB-4B52-B7B4-634966D1174A}" destId="{0BCD5432-EB5A-FC4E-9FC4-69A9ED311AE7}" srcOrd="0" destOrd="1" presId="urn:microsoft.com/office/officeart/2005/8/layout/default"/>
    <dgm:cxn modelId="{635F2440-833C-4D35-AE2E-DD6241060428}" srcId="{177667B6-CF5E-4B29-ADE6-A24A4E81D292}" destId="{151145D8-6C95-4B66-8BC7-B70933B3678B}" srcOrd="1" destOrd="0" parTransId="{C5FEC5B0-6251-48EE-9CAE-A6BAF7BC3422}" sibTransId="{01676E74-557F-4991-8425-E90593A2F16A}"/>
    <dgm:cxn modelId="{B83AA425-7500-470B-9AE0-F8FC9CEA4F5D}" srcId="{177667B6-CF5E-4B29-ADE6-A24A4E81D292}" destId="{03F386BA-8F9D-4419-A066-D4D65CB4F6D9}" srcOrd="3" destOrd="0" parTransId="{3A96A372-24B8-4829-ABC7-AF6E66AB0183}" sibTransId="{32BDA5BB-0AD7-496C-88F3-F43915715827}"/>
    <dgm:cxn modelId="{E9498192-AC06-7F4D-AD61-BFEE267A0A0C}" type="presOf" srcId="{9B638AF1-64E9-4A65-92ED-1A4D1057C284}" destId="{CD2A0C3A-9564-6048-A901-24EF336D9D99}" srcOrd="0" destOrd="2" presId="urn:microsoft.com/office/officeart/2005/8/layout/default"/>
    <dgm:cxn modelId="{F140080E-8911-4466-9176-F038199C2BEB}" srcId="{87BB02E3-5DD6-443E-B254-F4E776B610F1}" destId="{0BD57589-9FBA-4CC2-94C7-C3AB7C79125B}" srcOrd="0" destOrd="0" parTransId="{7B8CA23B-A472-49D3-B27D-43BEE5717583}" sibTransId="{63AEFDA2-DD93-4F54-881B-F6FEFF92B57D}"/>
    <dgm:cxn modelId="{C7B8359C-A1E2-45F3-888A-54E47A42E5E2}" srcId="{177667B6-CF5E-4B29-ADE6-A24A4E81D292}" destId="{2D22B37B-831B-4074-AD4A-00ED2E5D4F94}" srcOrd="0" destOrd="0" parTransId="{E91A3B31-513C-42CA-87FE-C619BD8A051B}" sibTransId="{B038614C-2AF7-4453-BCF5-CC504558306B}"/>
    <dgm:cxn modelId="{6925AE41-8357-4850-A72B-B30ED1B54B90}" srcId="{51FCBC5A-BB4B-4804-8BC1-65329733DD61}" destId="{EC58838A-C394-4B68-99C4-40470D76F909}" srcOrd="0" destOrd="0" parTransId="{F99750D8-E091-4DA2-A92E-0FCD94C63DC7}" sibTransId="{84CF707F-0D43-4238-B3D8-CEBA7C10353D}"/>
    <dgm:cxn modelId="{E54450ED-6905-A549-899B-FA9249E06F09}" type="presOf" srcId="{2D22B37B-831B-4074-AD4A-00ED2E5D4F94}" destId="{FCBE9708-C3D8-8C45-9251-6F8627CB2F1D}" srcOrd="0" destOrd="0" presId="urn:microsoft.com/office/officeart/2005/8/layout/default"/>
    <dgm:cxn modelId="{5AA98337-EBAD-A54B-91F2-50BB8925C230}" type="presOf" srcId="{69624730-F0BA-485F-BB24-73025534357E}" destId="{CD2A0C3A-9564-6048-A901-24EF336D9D99}" srcOrd="0" destOrd="3" presId="urn:microsoft.com/office/officeart/2005/8/layout/default"/>
    <dgm:cxn modelId="{810DB1BD-38B7-0E41-BFF5-2A0A16BEDFD6}" type="presOf" srcId="{EE4C8877-D31E-4A6F-82B5-3F01AD9073D5}" destId="{8502CD67-05C9-504C-A38B-A45749226FC7}" srcOrd="0" destOrd="0" presId="urn:microsoft.com/office/officeart/2005/8/layout/default"/>
    <dgm:cxn modelId="{900AFC09-A8FD-4B68-9315-FAC6C91EA0AC}" srcId="{177667B6-CF5E-4B29-ADE6-A24A4E81D292}" destId="{60918605-5C01-44CE-A877-1AF68061A169}" srcOrd="6" destOrd="0" parTransId="{D7C1FDBE-F113-42D5-9C9D-880E3AD64C96}" sibTransId="{C80242C7-7F28-4B05-ABC1-A5D61A586E7C}"/>
    <dgm:cxn modelId="{9F6D63F3-A0C1-6E45-B6AC-4A37ACABCEEB}" type="presOf" srcId="{1ADA85BF-4E47-4312-AB6C-C9B80F3DFBC2}" destId="{2EC5A41F-ACE4-3A46-ADA3-BD86EC60FF36}" srcOrd="0" destOrd="1" presId="urn:microsoft.com/office/officeart/2005/8/layout/default"/>
    <dgm:cxn modelId="{108C4B68-230E-324A-864B-3E1AD2298DE5}" type="presOf" srcId="{0BD57589-9FBA-4CC2-94C7-C3AB7C79125B}" destId="{CD2A0C3A-9564-6048-A901-24EF336D9D99}" srcOrd="0" destOrd="1" presId="urn:microsoft.com/office/officeart/2005/8/layout/default"/>
    <dgm:cxn modelId="{2C3EF9F9-93EC-F04D-8E4E-37DBA0A39D70}" type="presOf" srcId="{671A5E61-7CDA-4812-8953-6D605EA2825C}" destId="{0BCD5432-EB5A-FC4E-9FC4-69A9ED311AE7}" srcOrd="0" destOrd="2" presId="urn:microsoft.com/office/officeart/2005/8/layout/default"/>
    <dgm:cxn modelId="{190931AD-FB17-46DF-ACFE-8D79615C0E13}" srcId="{177667B6-CF5E-4B29-ADE6-A24A4E81D292}" destId="{EE4C8877-D31E-4A6F-82B5-3F01AD9073D5}" srcOrd="2" destOrd="0" parTransId="{4ADD1175-FDE3-4604-B1C2-4844FD373CB7}" sibTransId="{998D2951-577D-4DB6-9847-7E8462A2CDED}"/>
    <dgm:cxn modelId="{0657DFEA-D71C-4C98-B2EB-4E7E305C7E19}" srcId="{177667B6-CF5E-4B29-ADE6-A24A4E81D292}" destId="{107EBC6B-E8D4-4630-9433-F57E5635CFF9}" srcOrd="7" destOrd="0" parTransId="{3F825D26-ACF0-4528-B8AD-070F6D24F4F8}" sibTransId="{4C347A67-C1A8-4005-ADE2-C92EAEFE8015}"/>
    <dgm:cxn modelId="{740DF558-0F44-C449-B226-42EEE78F3FB5}" type="presOf" srcId="{446637D9-578A-4F1F-B716-58117BC39A1A}" destId="{2EC5A41F-ACE4-3A46-ADA3-BD86EC60FF36}" srcOrd="0" destOrd="0" presId="urn:microsoft.com/office/officeart/2005/8/layout/default"/>
    <dgm:cxn modelId="{2380EE9C-7FF9-F44F-AE55-59B2171D6129}" type="presParOf" srcId="{5FBA823D-C170-744D-B177-4B5B5340ABD0}" destId="{FCBE9708-C3D8-8C45-9251-6F8627CB2F1D}" srcOrd="0" destOrd="0" presId="urn:microsoft.com/office/officeart/2005/8/layout/default"/>
    <dgm:cxn modelId="{B6859849-44EE-4B4F-B28F-1C4F5A5B8C91}" type="presParOf" srcId="{5FBA823D-C170-744D-B177-4B5B5340ABD0}" destId="{0F8E669F-2885-8B4A-9B87-C0680B0D6957}" srcOrd="1" destOrd="0" presId="urn:microsoft.com/office/officeart/2005/8/layout/default"/>
    <dgm:cxn modelId="{E9368FDC-0DDE-7240-BDC9-6D12DA8FAA0A}" type="presParOf" srcId="{5FBA823D-C170-744D-B177-4B5B5340ABD0}" destId="{59485A92-A9FB-054B-ADFC-547F93BA9C68}" srcOrd="2" destOrd="0" presId="urn:microsoft.com/office/officeart/2005/8/layout/default"/>
    <dgm:cxn modelId="{DEE90921-A359-1F40-B993-D31E788F6B1A}" type="presParOf" srcId="{5FBA823D-C170-744D-B177-4B5B5340ABD0}" destId="{166305CF-12C6-4449-ADF5-A615F872723C}" srcOrd="3" destOrd="0" presId="urn:microsoft.com/office/officeart/2005/8/layout/default"/>
    <dgm:cxn modelId="{3F66E1F9-4120-1643-BDD6-C9F4D08D92FA}" type="presParOf" srcId="{5FBA823D-C170-744D-B177-4B5B5340ABD0}" destId="{8502CD67-05C9-504C-A38B-A45749226FC7}" srcOrd="4" destOrd="0" presId="urn:microsoft.com/office/officeart/2005/8/layout/default"/>
    <dgm:cxn modelId="{7316A718-D6F9-BC46-8AD1-0AE787F7F3B3}" type="presParOf" srcId="{5FBA823D-C170-744D-B177-4B5B5340ABD0}" destId="{96962F04-1C7B-A443-93AB-BC00BA358273}" srcOrd="5" destOrd="0" presId="urn:microsoft.com/office/officeart/2005/8/layout/default"/>
    <dgm:cxn modelId="{CE744FEB-BA58-6B46-92EF-AEA77E73E4CD}" type="presParOf" srcId="{5FBA823D-C170-744D-B177-4B5B5340ABD0}" destId="{45BAAAB2-8932-A34C-ACF4-A3E7D7C629BC}" srcOrd="6" destOrd="0" presId="urn:microsoft.com/office/officeart/2005/8/layout/default"/>
    <dgm:cxn modelId="{F2D35CFE-47AA-EE46-92C0-385FB734842B}" type="presParOf" srcId="{5FBA823D-C170-744D-B177-4B5B5340ABD0}" destId="{66950286-B70E-504A-8410-4569031AD2DE}" srcOrd="7" destOrd="0" presId="urn:microsoft.com/office/officeart/2005/8/layout/default"/>
    <dgm:cxn modelId="{C692AFD9-5424-2643-9D89-7BE96A7662D6}" type="presParOf" srcId="{5FBA823D-C170-744D-B177-4B5B5340ABD0}" destId="{67B898DF-F73B-3C4A-9FAE-4473323C164C}" srcOrd="8" destOrd="0" presId="urn:microsoft.com/office/officeart/2005/8/layout/default"/>
    <dgm:cxn modelId="{E354DEF4-7C29-3644-8530-3AFB5F677AE8}" type="presParOf" srcId="{5FBA823D-C170-744D-B177-4B5B5340ABD0}" destId="{4E058EA4-E4B0-814C-B316-FB7053120D03}" srcOrd="9" destOrd="0" presId="urn:microsoft.com/office/officeart/2005/8/layout/default"/>
    <dgm:cxn modelId="{ED97A58B-5047-0942-B73C-4C7BDEDE9614}" type="presParOf" srcId="{5FBA823D-C170-744D-B177-4B5B5340ABD0}" destId="{CD2A0C3A-9564-6048-A901-24EF336D9D99}" srcOrd="10" destOrd="0" presId="urn:microsoft.com/office/officeart/2005/8/layout/default"/>
    <dgm:cxn modelId="{83254709-8C65-5D41-B28A-6FED5282D8A3}" type="presParOf" srcId="{5FBA823D-C170-744D-B177-4B5B5340ABD0}" destId="{3EA11580-03D6-ED48-A236-49BA9A7F83D6}" srcOrd="11" destOrd="0" presId="urn:microsoft.com/office/officeart/2005/8/layout/default"/>
    <dgm:cxn modelId="{DF0D0D7E-59CF-2F40-A62C-9F69D08D2830}" type="presParOf" srcId="{5FBA823D-C170-744D-B177-4B5B5340ABD0}" destId="{21E30960-1C9B-C348-971F-AE41682C4A65}" srcOrd="12" destOrd="0" presId="urn:microsoft.com/office/officeart/2005/8/layout/default"/>
    <dgm:cxn modelId="{1556D778-3035-FE4E-AC4D-503B06765FB9}" type="presParOf" srcId="{5FBA823D-C170-744D-B177-4B5B5340ABD0}" destId="{7BB265B3-57E1-9C42-B1F2-0E7A2A7F20F6}" srcOrd="13" destOrd="0" presId="urn:microsoft.com/office/officeart/2005/8/layout/default"/>
    <dgm:cxn modelId="{EE44FA6E-384A-2D45-B3FE-8E71918FD487}" type="presParOf" srcId="{5FBA823D-C170-744D-B177-4B5B5340ABD0}" destId="{A724FCF1-60F0-6E44-A34F-D0612F63BBE0}" srcOrd="14" destOrd="0" presId="urn:microsoft.com/office/officeart/2005/8/layout/default"/>
    <dgm:cxn modelId="{E07307D5-3A1E-A241-A46A-8002188CD325}" type="presParOf" srcId="{5FBA823D-C170-744D-B177-4B5B5340ABD0}" destId="{9351A0E0-00F8-884F-8EC2-3D26EBE9AE72}" srcOrd="15" destOrd="0" presId="urn:microsoft.com/office/officeart/2005/8/layout/default"/>
    <dgm:cxn modelId="{6212B6C0-EAB6-1C4A-8B38-6CE94E6689A8}" type="presParOf" srcId="{5FBA823D-C170-744D-B177-4B5B5340ABD0}" destId="{0BCD5432-EB5A-FC4E-9FC4-69A9ED311AE7}" srcOrd="16" destOrd="0" presId="urn:microsoft.com/office/officeart/2005/8/layout/default"/>
    <dgm:cxn modelId="{DFE15830-511C-414E-9ADA-90BC5915F590}" type="presParOf" srcId="{5FBA823D-C170-744D-B177-4B5B5340ABD0}" destId="{2C6217D9-E6BF-5B47-A310-1E84114DB13F}" srcOrd="17" destOrd="0" presId="urn:microsoft.com/office/officeart/2005/8/layout/default"/>
    <dgm:cxn modelId="{46EE76C9-C253-4D40-8618-74856CAE120D}" type="presParOf" srcId="{5FBA823D-C170-744D-B177-4B5B5340ABD0}" destId="{2EC5A41F-ACE4-3A46-ADA3-BD86EC60FF36}" srcOrd="18" destOrd="0" presId="urn:microsoft.com/office/officeart/2005/8/layout/default"/>
    <dgm:cxn modelId="{6D6468D1-6D8C-924C-BE31-704AF466152A}" type="presParOf" srcId="{5FBA823D-C170-744D-B177-4B5B5340ABD0}" destId="{B1985308-F1EF-0C4A-AF0C-58EE4257AB9A}" srcOrd="19" destOrd="0" presId="urn:microsoft.com/office/officeart/2005/8/layout/default"/>
    <dgm:cxn modelId="{C09A04B4-304F-0145-B7F6-C3CEC58ACEC2}" type="presParOf" srcId="{5FBA823D-C170-744D-B177-4B5B5340ABD0}" destId="{A4466254-4450-9F4E-8D3A-CC5D021CD6CA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F323FC1-9715-429A-A99F-D78F36D5C0C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E1A643-72C9-4445-99E5-C92F0A2A415E}">
      <dgm:prSet custT="1"/>
      <dgm:spPr/>
      <dgm:t>
        <a:bodyPr/>
        <a:lstStyle/>
        <a:p>
          <a:r>
            <a:rPr lang="en-IN" sz="2000" b="1" dirty="0"/>
            <a:t>Primary Flight Instruments:</a:t>
          </a:r>
          <a:endParaRPr lang="en-US" sz="2000" dirty="0"/>
        </a:p>
      </dgm:t>
    </dgm:pt>
    <dgm:pt modelId="{B7FC3610-028A-4C95-8680-26DE6D008ED3}" type="parTrans" cxnId="{8186EF75-B23E-45E7-A6D8-351F15CB397D}">
      <dgm:prSet/>
      <dgm:spPr/>
      <dgm:t>
        <a:bodyPr/>
        <a:lstStyle/>
        <a:p>
          <a:endParaRPr lang="en-US" sz="3200"/>
        </a:p>
      </dgm:t>
    </dgm:pt>
    <dgm:pt modelId="{32EF3BBE-91E2-4825-BB54-8CD7693BEBF2}" type="sibTrans" cxnId="{8186EF75-B23E-45E7-A6D8-351F15CB397D}">
      <dgm:prSet/>
      <dgm:spPr/>
      <dgm:t>
        <a:bodyPr/>
        <a:lstStyle/>
        <a:p>
          <a:endParaRPr lang="en-US" sz="3200"/>
        </a:p>
      </dgm:t>
    </dgm:pt>
    <dgm:pt modelId="{C2997CAB-0AB8-47EF-BB6C-B83F5654B849}">
      <dgm:prSet custT="1"/>
      <dgm:spPr/>
      <dgm:t>
        <a:bodyPr/>
        <a:lstStyle/>
        <a:p>
          <a:r>
            <a:rPr lang="en-IN" sz="2000" b="1" dirty="0"/>
            <a:t>Airspeed Indicator (ASI):</a:t>
          </a:r>
          <a:r>
            <a:rPr lang="en-IN" sz="2000" dirty="0"/>
            <a:t> Measures aircraft speed relative to air</a:t>
          </a:r>
          <a:endParaRPr lang="en-US" sz="2000" dirty="0"/>
        </a:p>
      </dgm:t>
    </dgm:pt>
    <dgm:pt modelId="{BE6F7E61-905B-4850-99D3-354DCE3D5C8E}" type="parTrans" cxnId="{9B3409F9-B0D7-475A-A231-8C0A2AFBB759}">
      <dgm:prSet/>
      <dgm:spPr/>
      <dgm:t>
        <a:bodyPr/>
        <a:lstStyle/>
        <a:p>
          <a:endParaRPr lang="en-US" sz="3200"/>
        </a:p>
      </dgm:t>
    </dgm:pt>
    <dgm:pt modelId="{F264BB95-9D71-46EF-A1CB-CAED40A67F57}" type="sibTrans" cxnId="{9B3409F9-B0D7-475A-A231-8C0A2AFBB759}">
      <dgm:prSet/>
      <dgm:spPr/>
      <dgm:t>
        <a:bodyPr/>
        <a:lstStyle/>
        <a:p>
          <a:endParaRPr lang="en-US" sz="3200"/>
        </a:p>
      </dgm:t>
    </dgm:pt>
    <dgm:pt modelId="{1F3E8C6D-5247-4F4D-A543-4D692DB1C39C}">
      <dgm:prSet custT="1"/>
      <dgm:spPr/>
      <dgm:t>
        <a:bodyPr/>
        <a:lstStyle/>
        <a:p>
          <a:r>
            <a:rPr lang="en-IN" sz="2000" b="1"/>
            <a:t>Attitude Indicator (AI):</a:t>
          </a:r>
          <a:r>
            <a:rPr lang="en-IN" sz="2000"/>
            <a:t> Shows aircraft orientation (pitch and bank)</a:t>
          </a:r>
          <a:endParaRPr lang="en-US" sz="2000"/>
        </a:p>
      </dgm:t>
    </dgm:pt>
    <dgm:pt modelId="{D721DC2E-1925-4297-8DD0-EA10C56550E0}" type="parTrans" cxnId="{BBEB1A27-51BA-4D5C-B8E9-227E0F9F2D7F}">
      <dgm:prSet/>
      <dgm:spPr/>
      <dgm:t>
        <a:bodyPr/>
        <a:lstStyle/>
        <a:p>
          <a:endParaRPr lang="en-US" sz="3200"/>
        </a:p>
      </dgm:t>
    </dgm:pt>
    <dgm:pt modelId="{E84D557B-2E07-4094-AFE6-5ACDF0BF90BC}" type="sibTrans" cxnId="{BBEB1A27-51BA-4D5C-B8E9-227E0F9F2D7F}">
      <dgm:prSet/>
      <dgm:spPr/>
      <dgm:t>
        <a:bodyPr/>
        <a:lstStyle/>
        <a:p>
          <a:endParaRPr lang="en-US" sz="3200"/>
        </a:p>
      </dgm:t>
    </dgm:pt>
    <dgm:pt modelId="{A2B148F3-4D5C-4318-8AF5-20203DC33D8F}">
      <dgm:prSet custT="1"/>
      <dgm:spPr/>
      <dgm:t>
        <a:bodyPr/>
        <a:lstStyle/>
        <a:p>
          <a:r>
            <a:rPr lang="en-IN" sz="2000" b="1"/>
            <a:t>Altimeter:</a:t>
          </a:r>
          <a:r>
            <a:rPr lang="en-IN" sz="2000"/>
            <a:t> Displays altitude using atmospheric pressure</a:t>
          </a:r>
          <a:endParaRPr lang="en-US" sz="2000"/>
        </a:p>
      </dgm:t>
    </dgm:pt>
    <dgm:pt modelId="{0454B77F-D9D3-4A6C-B6A6-0B86137B263E}" type="parTrans" cxnId="{670F5DFE-44B1-4183-B557-BB3B91658E7A}">
      <dgm:prSet/>
      <dgm:spPr/>
      <dgm:t>
        <a:bodyPr/>
        <a:lstStyle/>
        <a:p>
          <a:endParaRPr lang="en-US" sz="3200"/>
        </a:p>
      </dgm:t>
    </dgm:pt>
    <dgm:pt modelId="{6CD9E9B7-A2B7-45FF-88D9-7F8DE33F4937}" type="sibTrans" cxnId="{670F5DFE-44B1-4183-B557-BB3B91658E7A}">
      <dgm:prSet/>
      <dgm:spPr/>
      <dgm:t>
        <a:bodyPr/>
        <a:lstStyle/>
        <a:p>
          <a:endParaRPr lang="en-US" sz="3200"/>
        </a:p>
      </dgm:t>
    </dgm:pt>
    <dgm:pt modelId="{31049E7C-84A1-4164-8F07-4A494A926067}">
      <dgm:prSet custT="1"/>
      <dgm:spPr/>
      <dgm:t>
        <a:bodyPr/>
        <a:lstStyle/>
        <a:p>
          <a:r>
            <a:rPr lang="en-IN" sz="2000" b="1"/>
            <a:t>Heading Indicator (HI):</a:t>
          </a:r>
          <a:r>
            <a:rPr lang="en-IN" sz="2000"/>
            <a:t> Indicates aircraft direction (uses gyroscope)</a:t>
          </a:r>
          <a:endParaRPr lang="en-US" sz="2000"/>
        </a:p>
      </dgm:t>
    </dgm:pt>
    <dgm:pt modelId="{B274EECF-AF9E-4DBB-9FDD-A8D3D3DF2107}" type="parTrans" cxnId="{1FB2561C-AD62-4461-A300-7306DE852EA2}">
      <dgm:prSet/>
      <dgm:spPr/>
      <dgm:t>
        <a:bodyPr/>
        <a:lstStyle/>
        <a:p>
          <a:endParaRPr lang="en-US" sz="3200"/>
        </a:p>
      </dgm:t>
    </dgm:pt>
    <dgm:pt modelId="{A30D9E68-3166-442E-8097-CE17599F3FDF}" type="sibTrans" cxnId="{1FB2561C-AD62-4461-A300-7306DE852EA2}">
      <dgm:prSet/>
      <dgm:spPr/>
      <dgm:t>
        <a:bodyPr/>
        <a:lstStyle/>
        <a:p>
          <a:endParaRPr lang="en-US" sz="3200"/>
        </a:p>
      </dgm:t>
    </dgm:pt>
    <dgm:pt modelId="{663472C5-3763-4EB2-A95A-4A18E0408D51}">
      <dgm:prSet custT="1"/>
      <dgm:spPr/>
      <dgm:t>
        <a:bodyPr/>
        <a:lstStyle/>
        <a:p>
          <a:r>
            <a:rPr lang="en-IN" sz="2000" b="1"/>
            <a:t>Turn Coordinator:</a:t>
          </a:r>
          <a:r>
            <a:rPr lang="en-IN" sz="2000"/>
            <a:t> Shows rate of turn and coordination</a:t>
          </a:r>
          <a:endParaRPr lang="en-US" sz="2000"/>
        </a:p>
      </dgm:t>
    </dgm:pt>
    <dgm:pt modelId="{42D91495-7697-479B-B4C9-724086AFEB7D}" type="parTrans" cxnId="{AF0E823D-FEB4-4B89-BDD2-4D4AA18A7870}">
      <dgm:prSet/>
      <dgm:spPr/>
      <dgm:t>
        <a:bodyPr/>
        <a:lstStyle/>
        <a:p>
          <a:endParaRPr lang="en-US" sz="3200"/>
        </a:p>
      </dgm:t>
    </dgm:pt>
    <dgm:pt modelId="{FE2550CC-4500-4F02-B35E-45F09A9F0CFF}" type="sibTrans" cxnId="{AF0E823D-FEB4-4B89-BDD2-4D4AA18A7870}">
      <dgm:prSet/>
      <dgm:spPr/>
      <dgm:t>
        <a:bodyPr/>
        <a:lstStyle/>
        <a:p>
          <a:endParaRPr lang="en-US" sz="3200"/>
        </a:p>
      </dgm:t>
    </dgm:pt>
    <dgm:pt modelId="{59757EF4-9B77-41FB-88D5-D77AEBB152E8}">
      <dgm:prSet custT="1"/>
      <dgm:spPr/>
      <dgm:t>
        <a:bodyPr/>
        <a:lstStyle/>
        <a:p>
          <a:r>
            <a:rPr lang="en-IN" sz="2000" b="1"/>
            <a:t>Vertical Speed Indicator (VSI):</a:t>
          </a:r>
          <a:r>
            <a:rPr lang="en-IN" sz="2000"/>
            <a:t> Displays rate of climb or descent</a:t>
          </a:r>
          <a:endParaRPr lang="en-US" sz="2000"/>
        </a:p>
      </dgm:t>
    </dgm:pt>
    <dgm:pt modelId="{CEC6C4A9-C5F5-41CF-80A2-0806B7737FEC}" type="parTrans" cxnId="{F84869C6-B8FB-455E-9DF4-1FB6DD35B976}">
      <dgm:prSet/>
      <dgm:spPr/>
      <dgm:t>
        <a:bodyPr/>
        <a:lstStyle/>
        <a:p>
          <a:endParaRPr lang="en-US" sz="3200"/>
        </a:p>
      </dgm:t>
    </dgm:pt>
    <dgm:pt modelId="{1C0ABAA2-4590-4763-B804-998D532D5BA7}" type="sibTrans" cxnId="{F84869C6-B8FB-455E-9DF4-1FB6DD35B976}">
      <dgm:prSet/>
      <dgm:spPr/>
      <dgm:t>
        <a:bodyPr/>
        <a:lstStyle/>
        <a:p>
          <a:endParaRPr lang="en-US" sz="3200"/>
        </a:p>
      </dgm:t>
    </dgm:pt>
    <dgm:pt modelId="{88BFAF3C-4AE6-4734-8F46-A47DE593FB57}">
      <dgm:prSet custT="1"/>
      <dgm:spPr/>
      <dgm:t>
        <a:bodyPr/>
        <a:lstStyle/>
        <a:p>
          <a:r>
            <a:rPr lang="en-IN" sz="2000" b="1"/>
            <a:t>Navigation Instruments:</a:t>
          </a:r>
          <a:endParaRPr lang="en-US" sz="2000"/>
        </a:p>
      </dgm:t>
    </dgm:pt>
    <dgm:pt modelId="{02217CC4-AD28-46E4-B1AA-30694CEC8D87}" type="parTrans" cxnId="{70B61656-51C7-4FA1-BEE8-AABBB2376C87}">
      <dgm:prSet/>
      <dgm:spPr/>
      <dgm:t>
        <a:bodyPr/>
        <a:lstStyle/>
        <a:p>
          <a:endParaRPr lang="en-US" sz="3200"/>
        </a:p>
      </dgm:t>
    </dgm:pt>
    <dgm:pt modelId="{195FFCFF-82FB-468D-886B-87503AB6E500}" type="sibTrans" cxnId="{70B61656-51C7-4FA1-BEE8-AABBB2376C87}">
      <dgm:prSet/>
      <dgm:spPr/>
      <dgm:t>
        <a:bodyPr/>
        <a:lstStyle/>
        <a:p>
          <a:endParaRPr lang="en-US" sz="3200"/>
        </a:p>
      </dgm:t>
    </dgm:pt>
    <dgm:pt modelId="{12D7B034-A182-4512-B502-03BDA312EB22}">
      <dgm:prSet custT="1"/>
      <dgm:spPr/>
      <dgm:t>
        <a:bodyPr/>
        <a:lstStyle/>
        <a:p>
          <a:r>
            <a:rPr lang="en-IN" sz="2000"/>
            <a:t>Magnetic Compass</a:t>
          </a:r>
          <a:endParaRPr lang="en-US" sz="2000"/>
        </a:p>
      </dgm:t>
    </dgm:pt>
    <dgm:pt modelId="{1CA57127-E97C-403E-918B-83C643C73B30}" type="parTrans" cxnId="{5E4DB322-518F-400E-9863-5B359F0CA439}">
      <dgm:prSet/>
      <dgm:spPr/>
      <dgm:t>
        <a:bodyPr/>
        <a:lstStyle/>
        <a:p>
          <a:endParaRPr lang="en-US" sz="3200"/>
        </a:p>
      </dgm:t>
    </dgm:pt>
    <dgm:pt modelId="{005FC342-1923-4F04-A357-4CB47C5C63B5}" type="sibTrans" cxnId="{5E4DB322-518F-400E-9863-5B359F0CA439}">
      <dgm:prSet/>
      <dgm:spPr/>
      <dgm:t>
        <a:bodyPr/>
        <a:lstStyle/>
        <a:p>
          <a:endParaRPr lang="en-US" sz="3200"/>
        </a:p>
      </dgm:t>
    </dgm:pt>
    <dgm:pt modelId="{333FABC9-A22C-4DE5-A42B-66584B511B9A}">
      <dgm:prSet custT="1"/>
      <dgm:spPr/>
      <dgm:t>
        <a:bodyPr/>
        <a:lstStyle/>
        <a:p>
          <a:r>
            <a:rPr lang="en-IN" sz="2000"/>
            <a:t>VOR Receiver (VHF Omnidirectional Range)</a:t>
          </a:r>
          <a:endParaRPr lang="en-US" sz="2000"/>
        </a:p>
      </dgm:t>
    </dgm:pt>
    <dgm:pt modelId="{1C8787B8-B130-438A-B756-4C5B22DD8B05}" type="parTrans" cxnId="{2175DF54-EEF4-4D8E-B34B-3DBC679F1A8C}">
      <dgm:prSet/>
      <dgm:spPr/>
      <dgm:t>
        <a:bodyPr/>
        <a:lstStyle/>
        <a:p>
          <a:endParaRPr lang="en-US" sz="3200"/>
        </a:p>
      </dgm:t>
    </dgm:pt>
    <dgm:pt modelId="{6961032D-E4F5-43C8-B890-CD9E9717EAEE}" type="sibTrans" cxnId="{2175DF54-EEF4-4D8E-B34B-3DBC679F1A8C}">
      <dgm:prSet/>
      <dgm:spPr/>
      <dgm:t>
        <a:bodyPr/>
        <a:lstStyle/>
        <a:p>
          <a:endParaRPr lang="en-US" sz="3200"/>
        </a:p>
      </dgm:t>
    </dgm:pt>
    <dgm:pt modelId="{6BD61A25-8412-45ED-923D-0EB4E797ADAF}">
      <dgm:prSet custT="1"/>
      <dgm:spPr/>
      <dgm:t>
        <a:bodyPr/>
        <a:lstStyle/>
        <a:p>
          <a:r>
            <a:rPr lang="en-IN" sz="2000"/>
            <a:t>GPS Display (in modern cockpits)</a:t>
          </a:r>
          <a:endParaRPr lang="en-US" sz="2000"/>
        </a:p>
      </dgm:t>
    </dgm:pt>
    <dgm:pt modelId="{8C36F1FC-05F6-41AC-8B1C-9B3BDAAE4DCB}" type="parTrans" cxnId="{F19D6C91-CF7B-4DE1-ACF6-ABA6F048EC33}">
      <dgm:prSet/>
      <dgm:spPr/>
      <dgm:t>
        <a:bodyPr/>
        <a:lstStyle/>
        <a:p>
          <a:endParaRPr lang="en-US" sz="3200"/>
        </a:p>
      </dgm:t>
    </dgm:pt>
    <dgm:pt modelId="{5991968F-624F-4B45-97A9-123BA7A2DE4C}" type="sibTrans" cxnId="{F19D6C91-CF7B-4DE1-ACF6-ABA6F048EC33}">
      <dgm:prSet/>
      <dgm:spPr/>
      <dgm:t>
        <a:bodyPr/>
        <a:lstStyle/>
        <a:p>
          <a:endParaRPr lang="en-US" sz="3200"/>
        </a:p>
      </dgm:t>
    </dgm:pt>
    <dgm:pt modelId="{979E000E-574D-42B3-8B08-469A3F2F978A}">
      <dgm:prSet custT="1"/>
      <dgm:spPr/>
      <dgm:t>
        <a:bodyPr/>
        <a:lstStyle/>
        <a:p>
          <a:r>
            <a:rPr lang="en-IN" sz="2000" b="1"/>
            <a:t>Engine and System Monitoring (Optional to Mention):</a:t>
          </a:r>
          <a:endParaRPr lang="en-US" sz="2000"/>
        </a:p>
      </dgm:t>
    </dgm:pt>
    <dgm:pt modelId="{1A6897A1-F584-42A0-B8C7-792E336E87A4}" type="parTrans" cxnId="{D10FFF50-C885-431D-AE10-DBBCFAB5E3F0}">
      <dgm:prSet/>
      <dgm:spPr/>
      <dgm:t>
        <a:bodyPr/>
        <a:lstStyle/>
        <a:p>
          <a:endParaRPr lang="en-US" sz="3200"/>
        </a:p>
      </dgm:t>
    </dgm:pt>
    <dgm:pt modelId="{6D0D0A1F-B891-419F-A750-4750726819A5}" type="sibTrans" cxnId="{D10FFF50-C885-431D-AE10-DBBCFAB5E3F0}">
      <dgm:prSet/>
      <dgm:spPr/>
      <dgm:t>
        <a:bodyPr/>
        <a:lstStyle/>
        <a:p>
          <a:endParaRPr lang="en-US" sz="3200"/>
        </a:p>
      </dgm:t>
    </dgm:pt>
    <dgm:pt modelId="{7199932C-1C03-402B-9874-229BF86D5A2D}">
      <dgm:prSet custT="1"/>
      <dgm:spPr/>
      <dgm:t>
        <a:bodyPr/>
        <a:lstStyle/>
        <a:p>
          <a:r>
            <a:rPr lang="en-IN" sz="2000"/>
            <a:t>Tachometer</a:t>
          </a:r>
          <a:endParaRPr lang="en-US" sz="2000"/>
        </a:p>
      </dgm:t>
    </dgm:pt>
    <dgm:pt modelId="{F29F8D76-D7CD-42F3-9EA8-ECA5C9120AD9}" type="parTrans" cxnId="{78935BCC-2707-460D-AFC7-3D23FF2AB700}">
      <dgm:prSet/>
      <dgm:spPr/>
      <dgm:t>
        <a:bodyPr/>
        <a:lstStyle/>
        <a:p>
          <a:endParaRPr lang="en-US" sz="3200"/>
        </a:p>
      </dgm:t>
    </dgm:pt>
    <dgm:pt modelId="{FCB3B7B6-0F2E-4EA6-81C8-A8C9151E18B0}" type="sibTrans" cxnId="{78935BCC-2707-460D-AFC7-3D23FF2AB700}">
      <dgm:prSet/>
      <dgm:spPr/>
      <dgm:t>
        <a:bodyPr/>
        <a:lstStyle/>
        <a:p>
          <a:endParaRPr lang="en-US" sz="3200"/>
        </a:p>
      </dgm:t>
    </dgm:pt>
    <dgm:pt modelId="{F4C81627-5010-4F82-AC9E-D54D4F921732}">
      <dgm:prSet custT="1"/>
      <dgm:spPr/>
      <dgm:t>
        <a:bodyPr/>
        <a:lstStyle/>
        <a:p>
          <a:r>
            <a:rPr lang="en-IN" sz="2000"/>
            <a:t>Manifold Pressure Gauge</a:t>
          </a:r>
          <a:endParaRPr lang="en-US" sz="2000"/>
        </a:p>
      </dgm:t>
    </dgm:pt>
    <dgm:pt modelId="{7622032F-4BE9-4EB5-A3F1-6CDBFA0E6ED6}" type="parTrans" cxnId="{9776E919-EED2-4183-9E8A-6AB2B4DC5925}">
      <dgm:prSet/>
      <dgm:spPr/>
      <dgm:t>
        <a:bodyPr/>
        <a:lstStyle/>
        <a:p>
          <a:endParaRPr lang="en-US" sz="3200"/>
        </a:p>
      </dgm:t>
    </dgm:pt>
    <dgm:pt modelId="{BDF9A00C-AD94-4C9F-BE29-50D30AF07762}" type="sibTrans" cxnId="{9776E919-EED2-4183-9E8A-6AB2B4DC5925}">
      <dgm:prSet/>
      <dgm:spPr/>
      <dgm:t>
        <a:bodyPr/>
        <a:lstStyle/>
        <a:p>
          <a:endParaRPr lang="en-US" sz="3200"/>
        </a:p>
      </dgm:t>
    </dgm:pt>
    <dgm:pt modelId="{057F698C-9CB8-460B-BD16-0918FB2568AB}">
      <dgm:prSet custT="1"/>
      <dgm:spPr/>
      <dgm:t>
        <a:bodyPr/>
        <a:lstStyle/>
        <a:p>
          <a:r>
            <a:rPr lang="en-IN" sz="2000"/>
            <a:t>Fuel Quantity Indicators</a:t>
          </a:r>
          <a:endParaRPr lang="en-US" sz="2000"/>
        </a:p>
      </dgm:t>
    </dgm:pt>
    <dgm:pt modelId="{3116140D-5C3B-4685-8244-E814366FF729}" type="parTrans" cxnId="{2577A40B-4B19-4A43-BB96-46220BF9F01A}">
      <dgm:prSet/>
      <dgm:spPr/>
      <dgm:t>
        <a:bodyPr/>
        <a:lstStyle/>
        <a:p>
          <a:endParaRPr lang="en-US" sz="3200"/>
        </a:p>
      </dgm:t>
    </dgm:pt>
    <dgm:pt modelId="{9CFCECC1-398A-4981-B440-9BC59C026E43}" type="sibTrans" cxnId="{2577A40B-4B19-4A43-BB96-46220BF9F01A}">
      <dgm:prSet/>
      <dgm:spPr/>
      <dgm:t>
        <a:bodyPr/>
        <a:lstStyle/>
        <a:p>
          <a:endParaRPr lang="en-US" sz="3200"/>
        </a:p>
      </dgm:t>
    </dgm:pt>
    <dgm:pt modelId="{E4926017-466C-784E-B54A-C1704725C387}" type="pres">
      <dgm:prSet presAssocID="{5F323FC1-9715-429A-A99F-D78F36D5C0C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CA8CDA7-B6E7-144E-AA17-22312436B260}" type="pres">
      <dgm:prSet presAssocID="{87E1A643-72C9-4445-99E5-C92F0A2A415E}" presName="thickLine" presStyleLbl="alignNode1" presStyleIdx="0" presStyleCnt="15"/>
      <dgm:spPr/>
      <dgm:t>
        <a:bodyPr/>
        <a:lstStyle/>
        <a:p>
          <a:endParaRPr lang="en-US"/>
        </a:p>
      </dgm:t>
    </dgm:pt>
    <dgm:pt modelId="{2566A6F6-0BA8-D14A-813C-C3518FD7F896}" type="pres">
      <dgm:prSet presAssocID="{87E1A643-72C9-4445-99E5-C92F0A2A415E}" presName="horz1" presStyleCnt="0"/>
      <dgm:spPr/>
      <dgm:t>
        <a:bodyPr/>
        <a:lstStyle/>
        <a:p>
          <a:endParaRPr lang="en-US"/>
        </a:p>
      </dgm:t>
    </dgm:pt>
    <dgm:pt modelId="{38556274-459B-8541-9450-5C1DF0BAEE55}" type="pres">
      <dgm:prSet presAssocID="{87E1A643-72C9-4445-99E5-C92F0A2A415E}" presName="tx1" presStyleLbl="revTx" presStyleIdx="0" presStyleCnt="15"/>
      <dgm:spPr/>
      <dgm:t>
        <a:bodyPr/>
        <a:lstStyle/>
        <a:p>
          <a:endParaRPr lang="en-US"/>
        </a:p>
      </dgm:t>
    </dgm:pt>
    <dgm:pt modelId="{2B08C677-5FC0-F042-AC89-6D7643FB34A1}" type="pres">
      <dgm:prSet presAssocID="{87E1A643-72C9-4445-99E5-C92F0A2A415E}" presName="vert1" presStyleCnt="0"/>
      <dgm:spPr/>
      <dgm:t>
        <a:bodyPr/>
        <a:lstStyle/>
        <a:p>
          <a:endParaRPr lang="en-US"/>
        </a:p>
      </dgm:t>
    </dgm:pt>
    <dgm:pt modelId="{B46AA140-F578-D440-BEE4-104B7041C692}" type="pres">
      <dgm:prSet presAssocID="{C2997CAB-0AB8-47EF-BB6C-B83F5654B849}" presName="thickLine" presStyleLbl="alignNode1" presStyleIdx="1" presStyleCnt="15"/>
      <dgm:spPr/>
      <dgm:t>
        <a:bodyPr/>
        <a:lstStyle/>
        <a:p>
          <a:endParaRPr lang="en-US"/>
        </a:p>
      </dgm:t>
    </dgm:pt>
    <dgm:pt modelId="{E933A987-E9D3-7649-9F66-519E1903BFC8}" type="pres">
      <dgm:prSet presAssocID="{C2997CAB-0AB8-47EF-BB6C-B83F5654B849}" presName="horz1" presStyleCnt="0"/>
      <dgm:spPr/>
      <dgm:t>
        <a:bodyPr/>
        <a:lstStyle/>
        <a:p>
          <a:endParaRPr lang="en-US"/>
        </a:p>
      </dgm:t>
    </dgm:pt>
    <dgm:pt modelId="{DE628846-B2E0-EE42-B0E4-60193BFF5BB7}" type="pres">
      <dgm:prSet presAssocID="{C2997CAB-0AB8-47EF-BB6C-B83F5654B849}" presName="tx1" presStyleLbl="revTx" presStyleIdx="1" presStyleCnt="15"/>
      <dgm:spPr/>
      <dgm:t>
        <a:bodyPr/>
        <a:lstStyle/>
        <a:p>
          <a:endParaRPr lang="en-US"/>
        </a:p>
      </dgm:t>
    </dgm:pt>
    <dgm:pt modelId="{F4DBB199-DB24-5143-99EB-22DDFB3E5B4A}" type="pres">
      <dgm:prSet presAssocID="{C2997CAB-0AB8-47EF-BB6C-B83F5654B849}" presName="vert1" presStyleCnt="0"/>
      <dgm:spPr/>
      <dgm:t>
        <a:bodyPr/>
        <a:lstStyle/>
        <a:p>
          <a:endParaRPr lang="en-US"/>
        </a:p>
      </dgm:t>
    </dgm:pt>
    <dgm:pt modelId="{AE52095A-8BEE-BC46-A52F-DA9A7BDDF1E3}" type="pres">
      <dgm:prSet presAssocID="{1F3E8C6D-5247-4F4D-A543-4D692DB1C39C}" presName="thickLine" presStyleLbl="alignNode1" presStyleIdx="2" presStyleCnt="15"/>
      <dgm:spPr/>
      <dgm:t>
        <a:bodyPr/>
        <a:lstStyle/>
        <a:p>
          <a:endParaRPr lang="en-US"/>
        </a:p>
      </dgm:t>
    </dgm:pt>
    <dgm:pt modelId="{5AAF1677-90F4-BA44-9D09-8886B08047CC}" type="pres">
      <dgm:prSet presAssocID="{1F3E8C6D-5247-4F4D-A543-4D692DB1C39C}" presName="horz1" presStyleCnt="0"/>
      <dgm:spPr/>
      <dgm:t>
        <a:bodyPr/>
        <a:lstStyle/>
        <a:p>
          <a:endParaRPr lang="en-US"/>
        </a:p>
      </dgm:t>
    </dgm:pt>
    <dgm:pt modelId="{6459A706-8013-734C-A655-8FD6D9CEA239}" type="pres">
      <dgm:prSet presAssocID="{1F3E8C6D-5247-4F4D-A543-4D692DB1C39C}" presName="tx1" presStyleLbl="revTx" presStyleIdx="2" presStyleCnt="15"/>
      <dgm:spPr/>
      <dgm:t>
        <a:bodyPr/>
        <a:lstStyle/>
        <a:p>
          <a:endParaRPr lang="en-US"/>
        </a:p>
      </dgm:t>
    </dgm:pt>
    <dgm:pt modelId="{A983478E-9012-F34D-858A-74893485A3D4}" type="pres">
      <dgm:prSet presAssocID="{1F3E8C6D-5247-4F4D-A543-4D692DB1C39C}" presName="vert1" presStyleCnt="0"/>
      <dgm:spPr/>
      <dgm:t>
        <a:bodyPr/>
        <a:lstStyle/>
        <a:p>
          <a:endParaRPr lang="en-US"/>
        </a:p>
      </dgm:t>
    </dgm:pt>
    <dgm:pt modelId="{922B2BCE-042E-924C-B9B4-B1A8CA47BB35}" type="pres">
      <dgm:prSet presAssocID="{A2B148F3-4D5C-4318-8AF5-20203DC33D8F}" presName="thickLine" presStyleLbl="alignNode1" presStyleIdx="3" presStyleCnt="15"/>
      <dgm:spPr/>
      <dgm:t>
        <a:bodyPr/>
        <a:lstStyle/>
        <a:p>
          <a:endParaRPr lang="en-US"/>
        </a:p>
      </dgm:t>
    </dgm:pt>
    <dgm:pt modelId="{8A36C946-216F-3445-B238-3E10F4FE2799}" type="pres">
      <dgm:prSet presAssocID="{A2B148F3-4D5C-4318-8AF5-20203DC33D8F}" presName="horz1" presStyleCnt="0"/>
      <dgm:spPr/>
      <dgm:t>
        <a:bodyPr/>
        <a:lstStyle/>
        <a:p>
          <a:endParaRPr lang="en-US"/>
        </a:p>
      </dgm:t>
    </dgm:pt>
    <dgm:pt modelId="{F1E70A7F-7AF2-9043-9055-C69391D70260}" type="pres">
      <dgm:prSet presAssocID="{A2B148F3-4D5C-4318-8AF5-20203DC33D8F}" presName="tx1" presStyleLbl="revTx" presStyleIdx="3" presStyleCnt="15"/>
      <dgm:spPr/>
      <dgm:t>
        <a:bodyPr/>
        <a:lstStyle/>
        <a:p>
          <a:endParaRPr lang="en-US"/>
        </a:p>
      </dgm:t>
    </dgm:pt>
    <dgm:pt modelId="{772EED1E-E215-B747-A2CA-D42E9877BBD6}" type="pres">
      <dgm:prSet presAssocID="{A2B148F3-4D5C-4318-8AF5-20203DC33D8F}" presName="vert1" presStyleCnt="0"/>
      <dgm:spPr/>
      <dgm:t>
        <a:bodyPr/>
        <a:lstStyle/>
        <a:p>
          <a:endParaRPr lang="en-US"/>
        </a:p>
      </dgm:t>
    </dgm:pt>
    <dgm:pt modelId="{354F8071-3E45-A549-88FD-CFDC1F2E9940}" type="pres">
      <dgm:prSet presAssocID="{31049E7C-84A1-4164-8F07-4A494A926067}" presName="thickLine" presStyleLbl="alignNode1" presStyleIdx="4" presStyleCnt="15"/>
      <dgm:spPr/>
      <dgm:t>
        <a:bodyPr/>
        <a:lstStyle/>
        <a:p>
          <a:endParaRPr lang="en-US"/>
        </a:p>
      </dgm:t>
    </dgm:pt>
    <dgm:pt modelId="{D4177615-351D-3E4C-A0BF-26FE06D836C2}" type="pres">
      <dgm:prSet presAssocID="{31049E7C-84A1-4164-8F07-4A494A926067}" presName="horz1" presStyleCnt="0"/>
      <dgm:spPr/>
      <dgm:t>
        <a:bodyPr/>
        <a:lstStyle/>
        <a:p>
          <a:endParaRPr lang="en-US"/>
        </a:p>
      </dgm:t>
    </dgm:pt>
    <dgm:pt modelId="{CBAEEF12-BA0A-EB49-AD3D-55DBD05F291A}" type="pres">
      <dgm:prSet presAssocID="{31049E7C-84A1-4164-8F07-4A494A926067}" presName="tx1" presStyleLbl="revTx" presStyleIdx="4" presStyleCnt="15"/>
      <dgm:spPr/>
      <dgm:t>
        <a:bodyPr/>
        <a:lstStyle/>
        <a:p>
          <a:endParaRPr lang="en-US"/>
        </a:p>
      </dgm:t>
    </dgm:pt>
    <dgm:pt modelId="{A8294623-D600-3142-9B2C-2BAFC980AF88}" type="pres">
      <dgm:prSet presAssocID="{31049E7C-84A1-4164-8F07-4A494A926067}" presName="vert1" presStyleCnt="0"/>
      <dgm:spPr/>
      <dgm:t>
        <a:bodyPr/>
        <a:lstStyle/>
        <a:p>
          <a:endParaRPr lang="en-US"/>
        </a:p>
      </dgm:t>
    </dgm:pt>
    <dgm:pt modelId="{7E8039D5-6126-A443-82A2-A15AFF73EA91}" type="pres">
      <dgm:prSet presAssocID="{663472C5-3763-4EB2-A95A-4A18E0408D51}" presName="thickLine" presStyleLbl="alignNode1" presStyleIdx="5" presStyleCnt="15"/>
      <dgm:spPr/>
      <dgm:t>
        <a:bodyPr/>
        <a:lstStyle/>
        <a:p>
          <a:endParaRPr lang="en-US"/>
        </a:p>
      </dgm:t>
    </dgm:pt>
    <dgm:pt modelId="{BC48B72A-30E9-434E-9F20-73D1D2C37D7F}" type="pres">
      <dgm:prSet presAssocID="{663472C5-3763-4EB2-A95A-4A18E0408D51}" presName="horz1" presStyleCnt="0"/>
      <dgm:spPr/>
      <dgm:t>
        <a:bodyPr/>
        <a:lstStyle/>
        <a:p>
          <a:endParaRPr lang="en-US"/>
        </a:p>
      </dgm:t>
    </dgm:pt>
    <dgm:pt modelId="{5AAF4510-9D9A-F640-98FB-ACAD8AF3A610}" type="pres">
      <dgm:prSet presAssocID="{663472C5-3763-4EB2-A95A-4A18E0408D51}" presName="tx1" presStyleLbl="revTx" presStyleIdx="5" presStyleCnt="15"/>
      <dgm:spPr/>
      <dgm:t>
        <a:bodyPr/>
        <a:lstStyle/>
        <a:p>
          <a:endParaRPr lang="en-US"/>
        </a:p>
      </dgm:t>
    </dgm:pt>
    <dgm:pt modelId="{5BBB2023-84D4-BC47-BA04-F0511EBAB936}" type="pres">
      <dgm:prSet presAssocID="{663472C5-3763-4EB2-A95A-4A18E0408D51}" presName="vert1" presStyleCnt="0"/>
      <dgm:spPr/>
      <dgm:t>
        <a:bodyPr/>
        <a:lstStyle/>
        <a:p>
          <a:endParaRPr lang="en-US"/>
        </a:p>
      </dgm:t>
    </dgm:pt>
    <dgm:pt modelId="{66286732-8F42-9B4D-A7D3-3D5588F2B44B}" type="pres">
      <dgm:prSet presAssocID="{59757EF4-9B77-41FB-88D5-D77AEBB152E8}" presName="thickLine" presStyleLbl="alignNode1" presStyleIdx="6" presStyleCnt="15"/>
      <dgm:spPr/>
      <dgm:t>
        <a:bodyPr/>
        <a:lstStyle/>
        <a:p>
          <a:endParaRPr lang="en-US"/>
        </a:p>
      </dgm:t>
    </dgm:pt>
    <dgm:pt modelId="{CE19EB59-6D7D-2E40-861B-6F3FEF3D2858}" type="pres">
      <dgm:prSet presAssocID="{59757EF4-9B77-41FB-88D5-D77AEBB152E8}" presName="horz1" presStyleCnt="0"/>
      <dgm:spPr/>
      <dgm:t>
        <a:bodyPr/>
        <a:lstStyle/>
        <a:p>
          <a:endParaRPr lang="en-US"/>
        </a:p>
      </dgm:t>
    </dgm:pt>
    <dgm:pt modelId="{666C69E0-6F3A-5043-8D8D-DA8F13AB5E0B}" type="pres">
      <dgm:prSet presAssocID="{59757EF4-9B77-41FB-88D5-D77AEBB152E8}" presName="tx1" presStyleLbl="revTx" presStyleIdx="6" presStyleCnt="15"/>
      <dgm:spPr/>
      <dgm:t>
        <a:bodyPr/>
        <a:lstStyle/>
        <a:p>
          <a:endParaRPr lang="en-US"/>
        </a:p>
      </dgm:t>
    </dgm:pt>
    <dgm:pt modelId="{26B7C7A6-CA51-9A48-8BBD-A1100F3DD732}" type="pres">
      <dgm:prSet presAssocID="{59757EF4-9B77-41FB-88D5-D77AEBB152E8}" presName="vert1" presStyleCnt="0"/>
      <dgm:spPr/>
      <dgm:t>
        <a:bodyPr/>
        <a:lstStyle/>
        <a:p>
          <a:endParaRPr lang="en-US"/>
        </a:p>
      </dgm:t>
    </dgm:pt>
    <dgm:pt modelId="{C68963DC-E17C-0746-9F96-C805C88C79B1}" type="pres">
      <dgm:prSet presAssocID="{88BFAF3C-4AE6-4734-8F46-A47DE593FB57}" presName="thickLine" presStyleLbl="alignNode1" presStyleIdx="7" presStyleCnt="15"/>
      <dgm:spPr/>
      <dgm:t>
        <a:bodyPr/>
        <a:lstStyle/>
        <a:p>
          <a:endParaRPr lang="en-US"/>
        </a:p>
      </dgm:t>
    </dgm:pt>
    <dgm:pt modelId="{A9B070E4-4BEE-0C48-88B1-A22520AC57D8}" type="pres">
      <dgm:prSet presAssocID="{88BFAF3C-4AE6-4734-8F46-A47DE593FB57}" presName="horz1" presStyleCnt="0"/>
      <dgm:spPr/>
      <dgm:t>
        <a:bodyPr/>
        <a:lstStyle/>
        <a:p>
          <a:endParaRPr lang="en-US"/>
        </a:p>
      </dgm:t>
    </dgm:pt>
    <dgm:pt modelId="{16C5530E-87C7-D048-BE86-DADD8F784295}" type="pres">
      <dgm:prSet presAssocID="{88BFAF3C-4AE6-4734-8F46-A47DE593FB57}" presName="tx1" presStyleLbl="revTx" presStyleIdx="7" presStyleCnt="15"/>
      <dgm:spPr/>
      <dgm:t>
        <a:bodyPr/>
        <a:lstStyle/>
        <a:p>
          <a:endParaRPr lang="en-US"/>
        </a:p>
      </dgm:t>
    </dgm:pt>
    <dgm:pt modelId="{7A9CCFF9-1C2B-AA40-9091-E8FDAD458CB2}" type="pres">
      <dgm:prSet presAssocID="{88BFAF3C-4AE6-4734-8F46-A47DE593FB57}" presName="vert1" presStyleCnt="0"/>
      <dgm:spPr/>
      <dgm:t>
        <a:bodyPr/>
        <a:lstStyle/>
        <a:p>
          <a:endParaRPr lang="en-US"/>
        </a:p>
      </dgm:t>
    </dgm:pt>
    <dgm:pt modelId="{552A32BC-CE5F-E248-9250-70ED4D69BB4B}" type="pres">
      <dgm:prSet presAssocID="{12D7B034-A182-4512-B502-03BDA312EB22}" presName="thickLine" presStyleLbl="alignNode1" presStyleIdx="8" presStyleCnt="15"/>
      <dgm:spPr/>
      <dgm:t>
        <a:bodyPr/>
        <a:lstStyle/>
        <a:p>
          <a:endParaRPr lang="en-US"/>
        </a:p>
      </dgm:t>
    </dgm:pt>
    <dgm:pt modelId="{0009D63D-D1A1-7540-81C1-C18F721B84CA}" type="pres">
      <dgm:prSet presAssocID="{12D7B034-A182-4512-B502-03BDA312EB22}" presName="horz1" presStyleCnt="0"/>
      <dgm:spPr/>
      <dgm:t>
        <a:bodyPr/>
        <a:lstStyle/>
        <a:p>
          <a:endParaRPr lang="en-US"/>
        </a:p>
      </dgm:t>
    </dgm:pt>
    <dgm:pt modelId="{BE11211E-CC21-7A4C-8986-491301E322F2}" type="pres">
      <dgm:prSet presAssocID="{12D7B034-A182-4512-B502-03BDA312EB22}" presName="tx1" presStyleLbl="revTx" presStyleIdx="8" presStyleCnt="15"/>
      <dgm:spPr/>
      <dgm:t>
        <a:bodyPr/>
        <a:lstStyle/>
        <a:p>
          <a:endParaRPr lang="en-US"/>
        </a:p>
      </dgm:t>
    </dgm:pt>
    <dgm:pt modelId="{1F00D777-53B8-4D43-B864-097CF7746D27}" type="pres">
      <dgm:prSet presAssocID="{12D7B034-A182-4512-B502-03BDA312EB22}" presName="vert1" presStyleCnt="0"/>
      <dgm:spPr/>
      <dgm:t>
        <a:bodyPr/>
        <a:lstStyle/>
        <a:p>
          <a:endParaRPr lang="en-US"/>
        </a:p>
      </dgm:t>
    </dgm:pt>
    <dgm:pt modelId="{4F856D43-3FBB-D34B-A3E2-E0A8AEE5E267}" type="pres">
      <dgm:prSet presAssocID="{333FABC9-A22C-4DE5-A42B-66584B511B9A}" presName="thickLine" presStyleLbl="alignNode1" presStyleIdx="9" presStyleCnt="15"/>
      <dgm:spPr/>
      <dgm:t>
        <a:bodyPr/>
        <a:lstStyle/>
        <a:p>
          <a:endParaRPr lang="en-US"/>
        </a:p>
      </dgm:t>
    </dgm:pt>
    <dgm:pt modelId="{8080C743-B686-3A48-BC78-D1B6485E5E71}" type="pres">
      <dgm:prSet presAssocID="{333FABC9-A22C-4DE5-A42B-66584B511B9A}" presName="horz1" presStyleCnt="0"/>
      <dgm:spPr/>
      <dgm:t>
        <a:bodyPr/>
        <a:lstStyle/>
        <a:p>
          <a:endParaRPr lang="en-US"/>
        </a:p>
      </dgm:t>
    </dgm:pt>
    <dgm:pt modelId="{2E0A0CF6-464A-9D4A-985E-B14319F28EED}" type="pres">
      <dgm:prSet presAssocID="{333FABC9-A22C-4DE5-A42B-66584B511B9A}" presName="tx1" presStyleLbl="revTx" presStyleIdx="9" presStyleCnt="15"/>
      <dgm:spPr/>
      <dgm:t>
        <a:bodyPr/>
        <a:lstStyle/>
        <a:p>
          <a:endParaRPr lang="en-US"/>
        </a:p>
      </dgm:t>
    </dgm:pt>
    <dgm:pt modelId="{B7D90F7A-32C9-0945-B86B-16DA62BD9BA0}" type="pres">
      <dgm:prSet presAssocID="{333FABC9-A22C-4DE5-A42B-66584B511B9A}" presName="vert1" presStyleCnt="0"/>
      <dgm:spPr/>
      <dgm:t>
        <a:bodyPr/>
        <a:lstStyle/>
        <a:p>
          <a:endParaRPr lang="en-US"/>
        </a:p>
      </dgm:t>
    </dgm:pt>
    <dgm:pt modelId="{D6753E4E-74EA-A140-925F-33E62B5E0193}" type="pres">
      <dgm:prSet presAssocID="{6BD61A25-8412-45ED-923D-0EB4E797ADAF}" presName="thickLine" presStyleLbl="alignNode1" presStyleIdx="10" presStyleCnt="15"/>
      <dgm:spPr/>
      <dgm:t>
        <a:bodyPr/>
        <a:lstStyle/>
        <a:p>
          <a:endParaRPr lang="en-US"/>
        </a:p>
      </dgm:t>
    </dgm:pt>
    <dgm:pt modelId="{DC472CDE-DBDC-D24B-8A55-200E88258089}" type="pres">
      <dgm:prSet presAssocID="{6BD61A25-8412-45ED-923D-0EB4E797ADAF}" presName="horz1" presStyleCnt="0"/>
      <dgm:spPr/>
      <dgm:t>
        <a:bodyPr/>
        <a:lstStyle/>
        <a:p>
          <a:endParaRPr lang="en-US"/>
        </a:p>
      </dgm:t>
    </dgm:pt>
    <dgm:pt modelId="{E01D3822-68BF-A444-8F67-C34F549DAA49}" type="pres">
      <dgm:prSet presAssocID="{6BD61A25-8412-45ED-923D-0EB4E797ADAF}" presName="tx1" presStyleLbl="revTx" presStyleIdx="10" presStyleCnt="15"/>
      <dgm:spPr/>
      <dgm:t>
        <a:bodyPr/>
        <a:lstStyle/>
        <a:p>
          <a:endParaRPr lang="en-US"/>
        </a:p>
      </dgm:t>
    </dgm:pt>
    <dgm:pt modelId="{CC95DFF3-7F69-F149-B806-807B04450E18}" type="pres">
      <dgm:prSet presAssocID="{6BD61A25-8412-45ED-923D-0EB4E797ADAF}" presName="vert1" presStyleCnt="0"/>
      <dgm:spPr/>
      <dgm:t>
        <a:bodyPr/>
        <a:lstStyle/>
        <a:p>
          <a:endParaRPr lang="en-US"/>
        </a:p>
      </dgm:t>
    </dgm:pt>
    <dgm:pt modelId="{6751A1EA-5783-944D-96AF-7BE6748CAB87}" type="pres">
      <dgm:prSet presAssocID="{979E000E-574D-42B3-8B08-469A3F2F978A}" presName="thickLine" presStyleLbl="alignNode1" presStyleIdx="11" presStyleCnt="15"/>
      <dgm:spPr/>
      <dgm:t>
        <a:bodyPr/>
        <a:lstStyle/>
        <a:p>
          <a:endParaRPr lang="en-US"/>
        </a:p>
      </dgm:t>
    </dgm:pt>
    <dgm:pt modelId="{63BF3538-831C-164F-9FEF-7265E954F565}" type="pres">
      <dgm:prSet presAssocID="{979E000E-574D-42B3-8B08-469A3F2F978A}" presName="horz1" presStyleCnt="0"/>
      <dgm:spPr/>
      <dgm:t>
        <a:bodyPr/>
        <a:lstStyle/>
        <a:p>
          <a:endParaRPr lang="en-US"/>
        </a:p>
      </dgm:t>
    </dgm:pt>
    <dgm:pt modelId="{BAC4F80A-906C-5D42-AC62-2F27A5CE0E49}" type="pres">
      <dgm:prSet presAssocID="{979E000E-574D-42B3-8B08-469A3F2F978A}" presName="tx1" presStyleLbl="revTx" presStyleIdx="11" presStyleCnt="15"/>
      <dgm:spPr/>
      <dgm:t>
        <a:bodyPr/>
        <a:lstStyle/>
        <a:p>
          <a:endParaRPr lang="en-US"/>
        </a:p>
      </dgm:t>
    </dgm:pt>
    <dgm:pt modelId="{2F02BB15-046F-4542-93FE-FD2F996055D2}" type="pres">
      <dgm:prSet presAssocID="{979E000E-574D-42B3-8B08-469A3F2F978A}" presName="vert1" presStyleCnt="0"/>
      <dgm:spPr/>
      <dgm:t>
        <a:bodyPr/>
        <a:lstStyle/>
        <a:p>
          <a:endParaRPr lang="en-US"/>
        </a:p>
      </dgm:t>
    </dgm:pt>
    <dgm:pt modelId="{31B10A25-0B2E-A547-9C82-6CF535BEBDEF}" type="pres">
      <dgm:prSet presAssocID="{7199932C-1C03-402B-9874-229BF86D5A2D}" presName="thickLine" presStyleLbl="alignNode1" presStyleIdx="12" presStyleCnt="15"/>
      <dgm:spPr/>
      <dgm:t>
        <a:bodyPr/>
        <a:lstStyle/>
        <a:p>
          <a:endParaRPr lang="en-US"/>
        </a:p>
      </dgm:t>
    </dgm:pt>
    <dgm:pt modelId="{C1888021-0BBF-5843-A4CE-05BC84E1DEBC}" type="pres">
      <dgm:prSet presAssocID="{7199932C-1C03-402B-9874-229BF86D5A2D}" presName="horz1" presStyleCnt="0"/>
      <dgm:spPr/>
      <dgm:t>
        <a:bodyPr/>
        <a:lstStyle/>
        <a:p>
          <a:endParaRPr lang="en-US"/>
        </a:p>
      </dgm:t>
    </dgm:pt>
    <dgm:pt modelId="{88413B94-82B4-4F4A-8BFC-77A22AB66A7C}" type="pres">
      <dgm:prSet presAssocID="{7199932C-1C03-402B-9874-229BF86D5A2D}" presName="tx1" presStyleLbl="revTx" presStyleIdx="12" presStyleCnt="15"/>
      <dgm:spPr/>
      <dgm:t>
        <a:bodyPr/>
        <a:lstStyle/>
        <a:p>
          <a:endParaRPr lang="en-US"/>
        </a:p>
      </dgm:t>
    </dgm:pt>
    <dgm:pt modelId="{B9ED5617-2CD2-9647-853E-1FB60F324C19}" type="pres">
      <dgm:prSet presAssocID="{7199932C-1C03-402B-9874-229BF86D5A2D}" presName="vert1" presStyleCnt="0"/>
      <dgm:spPr/>
      <dgm:t>
        <a:bodyPr/>
        <a:lstStyle/>
        <a:p>
          <a:endParaRPr lang="en-US"/>
        </a:p>
      </dgm:t>
    </dgm:pt>
    <dgm:pt modelId="{224B28DC-8434-6848-A7B5-CF1587FFFC18}" type="pres">
      <dgm:prSet presAssocID="{F4C81627-5010-4F82-AC9E-D54D4F921732}" presName="thickLine" presStyleLbl="alignNode1" presStyleIdx="13" presStyleCnt="15"/>
      <dgm:spPr/>
      <dgm:t>
        <a:bodyPr/>
        <a:lstStyle/>
        <a:p>
          <a:endParaRPr lang="en-US"/>
        </a:p>
      </dgm:t>
    </dgm:pt>
    <dgm:pt modelId="{E5EB41EB-169A-9849-A9F4-C671BAFDDAEE}" type="pres">
      <dgm:prSet presAssocID="{F4C81627-5010-4F82-AC9E-D54D4F921732}" presName="horz1" presStyleCnt="0"/>
      <dgm:spPr/>
      <dgm:t>
        <a:bodyPr/>
        <a:lstStyle/>
        <a:p>
          <a:endParaRPr lang="en-US"/>
        </a:p>
      </dgm:t>
    </dgm:pt>
    <dgm:pt modelId="{153BC793-5E95-E54D-9641-0830E94A1FDD}" type="pres">
      <dgm:prSet presAssocID="{F4C81627-5010-4F82-AC9E-D54D4F921732}" presName="tx1" presStyleLbl="revTx" presStyleIdx="13" presStyleCnt="15"/>
      <dgm:spPr/>
      <dgm:t>
        <a:bodyPr/>
        <a:lstStyle/>
        <a:p>
          <a:endParaRPr lang="en-US"/>
        </a:p>
      </dgm:t>
    </dgm:pt>
    <dgm:pt modelId="{4B25502A-9BBE-E04F-AE61-101DD095DBBB}" type="pres">
      <dgm:prSet presAssocID="{F4C81627-5010-4F82-AC9E-D54D4F921732}" presName="vert1" presStyleCnt="0"/>
      <dgm:spPr/>
      <dgm:t>
        <a:bodyPr/>
        <a:lstStyle/>
        <a:p>
          <a:endParaRPr lang="en-US"/>
        </a:p>
      </dgm:t>
    </dgm:pt>
    <dgm:pt modelId="{29FEE687-E554-1345-BCB4-5F6431230508}" type="pres">
      <dgm:prSet presAssocID="{057F698C-9CB8-460B-BD16-0918FB2568AB}" presName="thickLine" presStyleLbl="alignNode1" presStyleIdx="14" presStyleCnt="15"/>
      <dgm:spPr/>
      <dgm:t>
        <a:bodyPr/>
        <a:lstStyle/>
        <a:p>
          <a:endParaRPr lang="en-US"/>
        </a:p>
      </dgm:t>
    </dgm:pt>
    <dgm:pt modelId="{615436C4-1F8F-6B4C-A2D3-23EA90BF52F6}" type="pres">
      <dgm:prSet presAssocID="{057F698C-9CB8-460B-BD16-0918FB2568AB}" presName="horz1" presStyleCnt="0"/>
      <dgm:spPr/>
      <dgm:t>
        <a:bodyPr/>
        <a:lstStyle/>
        <a:p>
          <a:endParaRPr lang="en-US"/>
        </a:p>
      </dgm:t>
    </dgm:pt>
    <dgm:pt modelId="{AF303351-53B1-C143-AE1F-0E9A81946DE9}" type="pres">
      <dgm:prSet presAssocID="{057F698C-9CB8-460B-BD16-0918FB2568AB}" presName="tx1" presStyleLbl="revTx" presStyleIdx="14" presStyleCnt="15"/>
      <dgm:spPr/>
      <dgm:t>
        <a:bodyPr/>
        <a:lstStyle/>
        <a:p>
          <a:endParaRPr lang="en-US"/>
        </a:p>
      </dgm:t>
    </dgm:pt>
    <dgm:pt modelId="{EA46887E-1D12-CD48-811A-90D1BC84711B}" type="pres">
      <dgm:prSet presAssocID="{057F698C-9CB8-460B-BD16-0918FB2568AB}" presName="vert1" presStyleCnt="0"/>
      <dgm:spPr/>
      <dgm:t>
        <a:bodyPr/>
        <a:lstStyle/>
        <a:p>
          <a:endParaRPr lang="en-US"/>
        </a:p>
      </dgm:t>
    </dgm:pt>
  </dgm:ptLst>
  <dgm:cxnLst>
    <dgm:cxn modelId="{4DEA47F4-38BE-4CE2-B929-075CA98803DB}" type="presOf" srcId="{87E1A643-72C9-4445-99E5-C92F0A2A415E}" destId="{38556274-459B-8541-9450-5C1DF0BAEE55}" srcOrd="0" destOrd="0" presId="urn:microsoft.com/office/officeart/2008/layout/LinedList"/>
    <dgm:cxn modelId="{D2C2DE05-71F3-4BC0-A70A-AECC8262368F}" type="presOf" srcId="{7199932C-1C03-402B-9874-229BF86D5A2D}" destId="{88413B94-82B4-4F4A-8BFC-77A22AB66A7C}" srcOrd="0" destOrd="0" presId="urn:microsoft.com/office/officeart/2008/layout/LinedList"/>
    <dgm:cxn modelId="{BBEB1A27-51BA-4D5C-B8E9-227E0F9F2D7F}" srcId="{5F323FC1-9715-429A-A99F-D78F36D5C0CD}" destId="{1F3E8C6D-5247-4F4D-A543-4D692DB1C39C}" srcOrd="2" destOrd="0" parTransId="{D721DC2E-1925-4297-8DD0-EA10C56550E0}" sibTransId="{E84D557B-2E07-4094-AFE6-5ACDF0BF90BC}"/>
    <dgm:cxn modelId="{DD189571-0D73-4092-8343-437FCBED269C}" type="presOf" srcId="{31049E7C-84A1-4164-8F07-4A494A926067}" destId="{CBAEEF12-BA0A-EB49-AD3D-55DBD05F291A}" srcOrd="0" destOrd="0" presId="urn:microsoft.com/office/officeart/2008/layout/LinedList"/>
    <dgm:cxn modelId="{A062073D-A58F-4B0C-A5B5-924927CE66A4}" type="presOf" srcId="{88BFAF3C-4AE6-4734-8F46-A47DE593FB57}" destId="{16C5530E-87C7-D048-BE86-DADD8F784295}" srcOrd="0" destOrd="0" presId="urn:microsoft.com/office/officeart/2008/layout/LinedList"/>
    <dgm:cxn modelId="{E4F536E9-234D-4243-BEA0-E62D79DE8B3B}" type="presOf" srcId="{333FABC9-A22C-4DE5-A42B-66584B511B9A}" destId="{2E0A0CF6-464A-9D4A-985E-B14319F28EED}" srcOrd="0" destOrd="0" presId="urn:microsoft.com/office/officeart/2008/layout/LinedList"/>
    <dgm:cxn modelId="{1FB2561C-AD62-4461-A300-7306DE852EA2}" srcId="{5F323FC1-9715-429A-A99F-D78F36D5C0CD}" destId="{31049E7C-84A1-4164-8F07-4A494A926067}" srcOrd="4" destOrd="0" parTransId="{B274EECF-AF9E-4DBB-9FDD-A8D3D3DF2107}" sibTransId="{A30D9E68-3166-442E-8097-CE17599F3FDF}"/>
    <dgm:cxn modelId="{2175DF54-EEF4-4D8E-B34B-3DBC679F1A8C}" srcId="{5F323FC1-9715-429A-A99F-D78F36D5C0CD}" destId="{333FABC9-A22C-4DE5-A42B-66584B511B9A}" srcOrd="9" destOrd="0" parTransId="{1C8787B8-B130-438A-B756-4C5B22DD8B05}" sibTransId="{6961032D-E4F5-43C8-B890-CD9E9717EAEE}"/>
    <dgm:cxn modelId="{5E4DB322-518F-400E-9863-5B359F0CA439}" srcId="{5F323FC1-9715-429A-A99F-D78F36D5C0CD}" destId="{12D7B034-A182-4512-B502-03BDA312EB22}" srcOrd="8" destOrd="0" parTransId="{1CA57127-E97C-403E-918B-83C643C73B30}" sibTransId="{005FC342-1923-4F04-A357-4CB47C5C63B5}"/>
    <dgm:cxn modelId="{9B3409F9-B0D7-475A-A231-8C0A2AFBB759}" srcId="{5F323FC1-9715-429A-A99F-D78F36D5C0CD}" destId="{C2997CAB-0AB8-47EF-BB6C-B83F5654B849}" srcOrd="1" destOrd="0" parTransId="{BE6F7E61-905B-4850-99D3-354DCE3D5C8E}" sibTransId="{F264BB95-9D71-46EF-A1CB-CAED40A67F57}"/>
    <dgm:cxn modelId="{70B61656-51C7-4FA1-BEE8-AABBB2376C87}" srcId="{5F323FC1-9715-429A-A99F-D78F36D5C0CD}" destId="{88BFAF3C-4AE6-4734-8F46-A47DE593FB57}" srcOrd="7" destOrd="0" parTransId="{02217CC4-AD28-46E4-B1AA-30694CEC8D87}" sibTransId="{195FFCFF-82FB-468D-886B-87503AB6E500}"/>
    <dgm:cxn modelId="{F390C25D-412C-4008-AFFE-BFD745664B5C}" type="presOf" srcId="{F4C81627-5010-4F82-AC9E-D54D4F921732}" destId="{153BC793-5E95-E54D-9641-0830E94A1FDD}" srcOrd="0" destOrd="0" presId="urn:microsoft.com/office/officeart/2008/layout/LinedList"/>
    <dgm:cxn modelId="{04C965E1-E8BD-4945-9C99-D16FC96A0D67}" type="presOf" srcId="{6BD61A25-8412-45ED-923D-0EB4E797ADAF}" destId="{E01D3822-68BF-A444-8F67-C34F549DAA49}" srcOrd="0" destOrd="0" presId="urn:microsoft.com/office/officeart/2008/layout/LinedList"/>
    <dgm:cxn modelId="{670F5DFE-44B1-4183-B557-BB3B91658E7A}" srcId="{5F323FC1-9715-429A-A99F-D78F36D5C0CD}" destId="{A2B148F3-4D5C-4318-8AF5-20203DC33D8F}" srcOrd="3" destOrd="0" parTransId="{0454B77F-D9D3-4A6C-B6A6-0B86137B263E}" sibTransId="{6CD9E9B7-A2B7-45FF-88D9-7F8DE33F4937}"/>
    <dgm:cxn modelId="{D10FFF50-C885-431D-AE10-DBBCFAB5E3F0}" srcId="{5F323FC1-9715-429A-A99F-D78F36D5C0CD}" destId="{979E000E-574D-42B3-8B08-469A3F2F978A}" srcOrd="11" destOrd="0" parTransId="{1A6897A1-F584-42A0-B8C7-792E336E87A4}" sibTransId="{6D0D0A1F-B891-419F-A750-4750726819A5}"/>
    <dgm:cxn modelId="{0C9EB883-AF2F-4BF9-AA45-6813DB9D8629}" type="presOf" srcId="{5F323FC1-9715-429A-A99F-D78F36D5C0CD}" destId="{E4926017-466C-784E-B54A-C1704725C387}" srcOrd="0" destOrd="0" presId="urn:microsoft.com/office/officeart/2008/layout/LinedList"/>
    <dgm:cxn modelId="{013A8074-2A96-49D8-90B2-4B0471A09248}" type="presOf" srcId="{663472C5-3763-4EB2-A95A-4A18E0408D51}" destId="{5AAF4510-9D9A-F640-98FB-ACAD8AF3A610}" srcOrd="0" destOrd="0" presId="urn:microsoft.com/office/officeart/2008/layout/LinedList"/>
    <dgm:cxn modelId="{9776E919-EED2-4183-9E8A-6AB2B4DC5925}" srcId="{5F323FC1-9715-429A-A99F-D78F36D5C0CD}" destId="{F4C81627-5010-4F82-AC9E-D54D4F921732}" srcOrd="13" destOrd="0" parTransId="{7622032F-4BE9-4EB5-A3F1-6CDBFA0E6ED6}" sibTransId="{BDF9A00C-AD94-4C9F-BE29-50D30AF07762}"/>
    <dgm:cxn modelId="{C901EAD3-7CFD-45FC-8646-37475C5E0508}" type="presOf" srcId="{979E000E-574D-42B3-8B08-469A3F2F978A}" destId="{BAC4F80A-906C-5D42-AC62-2F27A5CE0E49}" srcOrd="0" destOrd="0" presId="urn:microsoft.com/office/officeart/2008/layout/LinedList"/>
    <dgm:cxn modelId="{F84869C6-B8FB-455E-9DF4-1FB6DD35B976}" srcId="{5F323FC1-9715-429A-A99F-D78F36D5C0CD}" destId="{59757EF4-9B77-41FB-88D5-D77AEBB152E8}" srcOrd="6" destOrd="0" parTransId="{CEC6C4A9-C5F5-41CF-80A2-0806B7737FEC}" sibTransId="{1C0ABAA2-4590-4763-B804-998D532D5BA7}"/>
    <dgm:cxn modelId="{033196B0-9A46-471B-8F14-F0677F70D832}" type="presOf" srcId="{59757EF4-9B77-41FB-88D5-D77AEBB152E8}" destId="{666C69E0-6F3A-5043-8D8D-DA8F13AB5E0B}" srcOrd="0" destOrd="0" presId="urn:microsoft.com/office/officeart/2008/layout/LinedList"/>
    <dgm:cxn modelId="{E0FA4AF7-E007-4F15-834C-0B914AB2D67C}" type="presOf" srcId="{A2B148F3-4D5C-4318-8AF5-20203DC33D8F}" destId="{F1E70A7F-7AF2-9043-9055-C69391D70260}" srcOrd="0" destOrd="0" presId="urn:microsoft.com/office/officeart/2008/layout/LinedList"/>
    <dgm:cxn modelId="{249839B8-BD7B-4EF3-8AF8-28622F896A14}" type="presOf" srcId="{057F698C-9CB8-460B-BD16-0918FB2568AB}" destId="{AF303351-53B1-C143-AE1F-0E9A81946DE9}" srcOrd="0" destOrd="0" presId="urn:microsoft.com/office/officeart/2008/layout/LinedList"/>
    <dgm:cxn modelId="{AF0E823D-FEB4-4B89-BDD2-4D4AA18A7870}" srcId="{5F323FC1-9715-429A-A99F-D78F36D5C0CD}" destId="{663472C5-3763-4EB2-A95A-4A18E0408D51}" srcOrd="5" destOrd="0" parTransId="{42D91495-7697-479B-B4C9-724086AFEB7D}" sibTransId="{FE2550CC-4500-4F02-B35E-45F09A9F0CFF}"/>
    <dgm:cxn modelId="{78935BCC-2707-460D-AFC7-3D23FF2AB700}" srcId="{5F323FC1-9715-429A-A99F-D78F36D5C0CD}" destId="{7199932C-1C03-402B-9874-229BF86D5A2D}" srcOrd="12" destOrd="0" parTransId="{F29F8D76-D7CD-42F3-9EA8-ECA5C9120AD9}" sibTransId="{FCB3B7B6-0F2E-4EA6-81C8-A8C9151E18B0}"/>
    <dgm:cxn modelId="{40CFFE16-E843-4A13-B521-5BD2A89E480D}" type="presOf" srcId="{C2997CAB-0AB8-47EF-BB6C-B83F5654B849}" destId="{DE628846-B2E0-EE42-B0E4-60193BFF5BB7}" srcOrd="0" destOrd="0" presId="urn:microsoft.com/office/officeart/2008/layout/LinedList"/>
    <dgm:cxn modelId="{2577A40B-4B19-4A43-BB96-46220BF9F01A}" srcId="{5F323FC1-9715-429A-A99F-D78F36D5C0CD}" destId="{057F698C-9CB8-460B-BD16-0918FB2568AB}" srcOrd="14" destOrd="0" parTransId="{3116140D-5C3B-4685-8244-E814366FF729}" sibTransId="{9CFCECC1-398A-4981-B440-9BC59C026E43}"/>
    <dgm:cxn modelId="{8186EF75-B23E-45E7-A6D8-351F15CB397D}" srcId="{5F323FC1-9715-429A-A99F-D78F36D5C0CD}" destId="{87E1A643-72C9-4445-99E5-C92F0A2A415E}" srcOrd="0" destOrd="0" parTransId="{B7FC3610-028A-4C95-8680-26DE6D008ED3}" sibTransId="{32EF3BBE-91E2-4825-BB54-8CD7693BEBF2}"/>
    <dgm:cxn modelId="{07E68A97-2B45-4B26-98E0-954A69B18186}" type="presOf" srcId="{12D7B034-A182-4512-B502-03BDA312EB22}" destId="{BE11211E-CC21-7A4C-8986-491301E322F2}" srcOrd="0" destOrd="0" presId="urn:microsoft.com/office/officeart/2008/layout/LinedList"/>
    <dgm:cxn modelId="{47642787-365D-4FA8-8C33-8C9101E318EA}" type="presOf" srcId="{1F3E8C6D-5247-4F4D-A543-4D692DB1C39C}" destId="{6459A706-8013-734C-A655-8FD6D9CEA239}" srcOrd="0" destOrd="0" presId="urn:microsoft.com/office/officeart/2008/layout/LinedList"/>
    <dgm:cxn modelId="{F19D6C91-CF7B-4DE1-ACF6-ABA6F048EC33}" srcId="{5F323FC1-9715-429A-A99F-D78F36D5C0CD}" destId="{6BD61A25-8412-45ED-923D-0EB4E797ADAF}" srcOrd="10" destOrd="0" parTransId="{8C36F1FC-05F6-41AC-8B1C-9B3BDAAE4DCB}" sibTransId="{5991968F-624F-4B45-97A9-123BA7A2DE4C}"/>
    <dgm:cxn modelId="{5F389496-430D-4DF4-B4BD-6D658E62F356}" type="presParOf" srcId="{E4926017-466C-784E-B54A-C1704725C387}" destId="{BCA8CDA7-B6E7-144E-AA17-22312436B260}" srcOrd="0" destOrd="0" presId="urn:microsoft.com/office/officeart/2008/layout/LinedList"/>
    <dgm:cxn modelId="{3444883E-55BE-4022-94ED-E2C63180201D}" type="presParOf" srcId="{E4926017-466C-784E-B54A-C1704725C387}" destId="{2566A6F6-0BA8-D14A-813C-C3518FD7F896}" srcOrd="1" destOrd="0" presId="urn:microsoft.com/office/officeart/2008/layout/LinedList"/>
    <dgm:cxn modelId="{88F65896-C0C0-43C9-909C-47AC7C4FB08C}" type="presParOf" srcId="{2566A6F6-0BA8-D14A-813C-C3518FD7F896}" destId="{38556274-459B-8541-9450-5C1DF0BAEE55}" srcOrd="0" destOrd="0" presId="urn:microsoft.com/office/officeart/2008/layout/LinedList"/>
    <dgm:cxn modelId="{ACA0F44C-B512-4411-BA53-16DAE07A9753}" type="presParOf" srcId="{2566A6F6-0BA8-D14A-813C-C3518FD7F896}" destId="{2B08C677-5FC0-F042-AC89-6D7643FB34A1}" srcOrd="1" destOrd="0" presId="urn:microsoft.com/office/officeart/2008/layout/LinedList"/>
    <dgm:cxn modelId="{42563078-202C-41E4-8B2F-896D6D90285B}" type="presParOf" srcId="{E4926017-466C-784E-B54A-C1704725C387}" destId="{B46AA140-F578-D440-BEE4-104B7041C692}" srcOrd="2" destOrd="0" presId="urn:microsoft.com/office/officeart/2008/layout/LinedList"/>
    <dgm:cxn modelId="{413111AA-4609-43D1-8552-0FDD32A18A73}" type="presParOf" srcId="{E4926017-466C-784E-B54A-C1704725C387}" destId="{E933A987-E9D3-7649-9F66-519E1903BFC8}" srcOrd="3" destOrd="0" presId="urn:microsoft.com/office/officeart/2008/layout/LinedList"/>
    <dgm:cxn modelId="{6135CD3B-5B20-4752-83EB-DBDD8718A8C5}" type="presParOf" srcId="{E933A987-E9D3-7649-9F66-519E1903BFC8}" destId="{DE628846-B2E0-EE42-B0E4-60193BFF5BB7}" srcOrd="0" destOrd="0" presId="urn:microsoft.com/office/officeart/2008/layout/LinedList"/>
    <dgm:cxn modelId="{DF6A84B8-0897-4763-A04F-9F301C4CC416}" type="presParOf" srcId="{E933A987-E9D3-7649-9F66-519E1903BFC8}" destId="{F4DBB199-DB24-5143-99EB-22DDFB3E5B4A}" srcOrd="1" destOrd="0" presId="urn:microsoft.com/office/officeart/2008/layout/LinedList"/>
    <dgm:cxn modelId="{7AB0134A-8880-4990-800A-122434DECB1F}" type="presParOf" srcId="{E4926017-466C-784E-B54A-C1704725C387}" destId="{AE52095A-8BEE-BC46-A52F-DA9A7BDDF1E3}" srcOrd="4" destOrd="0" presId="urn:microsoft.com/office/officeart/2008/layout/LinedList"/>
    <dgm:cxn modelId="{EF8FBA48-42B3-4749-A518-88E02F0F8D80}" type="presParOf" srcId="{E4926017-466C-784E-B54A-C1704725C387}" destId="{5AAF1677-90F4-BA44-9D09-8886B08047CC}" srcOrd="5" destOrd="0" presId="urn:microsoft.com/office/officeart/2008/layout/LinedList"/>
    <dgm:cxn modelId="{B97F232F-F81F-47CF-B32D-8112E14FD58C}" type="presParOf" srcId="{5AAF1677-90F4-BA44-9D09-8886B08047CC}" destId="{6459A706-8013-734C-A655-8FD6D9CEA239}" srcOrd="0" destOrd="0" presId="urn:microsoft.com/office/officeart/2008/layout/LinedList"/>
    <dgm:cxn modelId="{5F66D026-7865-4256-A0CA-F760D31C1192}" type="presParOf" srcId="{5AAF1677-90F4-BA44-9D09-8886B08047CC}" destId="{A983478E-9012-F34D-858A-74893485A3D4}" srcOrd="1" destOrd="0" presId="urn:microsoft.com/office/officeart/2008/layout/LinedList"/>
    <dgm:cxn modelId="{B5D54372-3688-4308-BD04-AC60F0668B71}" type="presParOf" srcId="{E4926017-466C-784E-B54A-C1704725C387}" destId="{922B2BCE-042E-924C-B9B4-B1A8CA47BB35}" srcOrd="6" destOrd="0" presId="urn:microsoft.com/office/officeart/2008/layout/LinedList"/>
    <dgm:cxn modelId="{369EC17C-0815-406A-A6C7-668E6905250E}" type="presParOf" srcId="{E4926017-466C-784E-B54A-C1704725C387}" destId="{8A36C946-216F-3445-B238-3E10F4FE2799}" srcOrd="7" destOrd="0" presId="urn:microsoft.com/office/officeart/2008/layout/LinedList"/>
    <dgm:cxn modelId="{35E7CD33-C552-423F-B9C1-F70B4C84E8B2}" type="presParOf" srcId="{8A36C946-216F-3445-B238-3E10F4FE2799}" destId="{F1E70A7F-7AF2-9043-9055-C69391D70260}" srcOrd="0" destOrd="0" presId="urn:microsoft.com/office/officeart/2008/layout/LinedList"/>
    <dgm:cxn modelId="{E800585F-1A6D-4D91-B1BD-86BF2F9A10FC}" type="presParOf" srcId="{8A36C946-216F-3445-B238-3E10F4FE2799}" destId="{772EED1E-E215-B747-A2CA-D42E9877BBD6}" srcOrd="1" destOrd="0" presId="urn:microsoft.com/office/officeart/2008/layout/LinedList"/>
    <dgm:cxn modelId="{A989CFE8-6D9E-423A-BE4C-9B8635264A40}" type="presParOf" srcId="{E4926017-466C-784E-B54A-C1704725C387}" destId="{354F8071-3E45-A549-88FD-CFDC1F2E9940}" srcOrd="8" destOrd="0" presId="urn:microsoft.com/office/officeart/2008/layout/LinedList"/>
    <dgm:cxn modelId="{0A8D70CD-516E-4A70-9C4D-FCC146BDDBE8}" type="presParOf" srcId="{E4926017-466C-784E-B54A-C1704725C387}" destId="{D4177615-351D-3E4C-A0BF-26FE06D836C2}" srcOrd="9" destOrd="0" presId="urn:microsoft.com/office/officeart/2008/layout/LinedList"/>
    <dgm:cxn modelId="{24064DD1-A4B0-431B-959C-C78D4778E2AA}" type="presParOf" srcId="{D4177615-351D-3E4C-A0BF-26FE06D836C2}" destId="{CBAEEF12-BA0A-EB49-AD3D-55DBD05F291A}" srcOrd="0" destOrd="0" presId="urn:microsoft.com/office/officeart/2008/layout/LinedList"/>
    <dgm:cxn modelId="{71AF7A17-696E-4188-B63F-05D96EF82CBB}" type="presParOf" srcId="{D4177615-351D-3E4C-A0BF-26FE06D836C2}" destId="{A8294623-D600-3142-9B2C-2BAFC980AF88}" srcOrd="1" destOrd="0" presId="urn:microsoft.com/office/officeart/2008/layout/LinedList"/>
    <dgm:cxn modelId="{3009C2E5-E5E2-4945-B01C-8A950F5390A4}" type="presParOf" srcId="{E4926017-466C-784E-B54A-C1704725C387}" destId="{7E8039D5-6126-A443-82A2-A15AFF73EA91}" srcOrd="10" destOrd="0" presId="urn:microsoft.com/office/officeart/2008/layout/LinedList"/>
    <dgm:cxn modelId="{272A011D-1333-440A-AA76-55EA8A24693F}" type="presParOf" srcId="{E4926017-466C-784E-B54A-C1704725C387}" destId="{BC48B72A-30E9-434E-9F20-73D1D2C37D7F}" srcOrd="11" destOrd="0" presId="urn:microsoft.com/office/officeart/2008/layout/LinedList"/>
    <dgm:cxn modelId="{683DC46F-21BD-4A11-BCE6-B31ECDC6AA38}" type="presParOf" srcId="{BC48B72A-30E9-434E-9F20-73D1D2C37D7F}" destId="{5AAF4510-9D9A-F640-98FB-ACAD8AF3A610}" srcOrd="0" destOrd="0" presId="urn:microsoft.com/office/officeart/2008/layout/LinedList"/>
    <dgm:cxn modelId="{CAF78D44-04F6-41B5-88F4-28F0A180C738}" type="presParOf" srcId="{BC48B72A-30E9-434E-9F20-73D1D2C37D7F}" destId="{5BBB2023-84D4-BC47-BA04-F0511EBAB936}" srcOrd="1" destOrd="0" presId="urn:microsoft.com/office/officeart/2008/layout/LinedList"/>
    <dgm:cxn modelId="{8008C6B7-B830-4D79-99DA-34C4BE2A8768}" type="presParOf" srcId="{E4926017-466C-784E-B54A-C1704725C387}" destId="{66286732-8F42-9B4D-A7D3-3D5588F2B44B}" srcOrd="12" destOrd="0" presId="urn:microsoft.com/office/officeart/2008/layout/LinedList"/>
    <dgm:cxn modelId="{C5FF6D63-C392-4383-A0C9-1BC85CF3DEA3}" type="presParOf" srcId="{E4926017-466C-784E-B54A-C1704725C387}" destId="{CE19EB59-6D7D-2E40-861B-6F3FEF3D2858}" srcOrd="13" destOrd="0" presId="urn:microsoft.com/office/officeart/2008/layout/LinedList"/>
    <dgm:cxn modelId="{9A31763A-427A-404C-8D72-72C4F7802428}" type="presParOf" srcId="{CE19EB59-6D7D-2E40-861B-6F3FEF3D2858}" destId="{666C69E0-6F3A-5043-8D8D-DA8F13AB5E0B}" srcOrd="0" destOrd="0" presId="urn:microsoft.com/office/officeart/2008/layout/LinedList"/>
    <dgm:cxn modelId="{336C15A7-FFE4-4F7C-958E-5D21427985FA}" type="presParOf" srcId="{CE19EB59-6D7D-2E40-861B-6F3FEF3D2858}" destId="{26B7C7A6-CA51-9A48-8BBD-A1100F3DD732}" srcOrd="1" destOrd="0" presId="urn:microsoft.com/office/officeart/2008/layout/LinedList"/>
    <dgm:cxn modelId="{CB13B30F-808B-4901-91DD-1BA454A61770}" type="presParOf" srcId="{E4926017-466C-784E-B54A-C1704725C387}" destId="{C68963DC-E17C-0746-9F96-C805C88C79B1}" srcOrd="14" destOrd="0" presId="urn:microsoft.com/office/officeart/2008/layout/LinedList"/>
    <dgm:cxn modelId="{B5FBB75D-ED7C-4302-A791-0FB590D5890A}" type="presParOf" srcId="{E4926017-466C-784E-B54A-C1704725C387}" destId="{A9B070E4-4BEE-0C48-88B1-A22520AC57D8}" srcOrd="15" destOrd="0" presId="urn:microsoft.com/office/officeart/2008/layout/LinedList"/>
    <dgm:cxn modelId="{405288CA-680B-4A22-9CAF-63450A3D50B3}" type="presParOf" srcId="{A9B070E4-4BEE-0C48-88B1-A22520AC57D8}" destId="{16C5530E-87C7-D048-BE86-DADD8F784295}" srcOrd="0" destOrd="0" presId="urn:microsoft.com/office/officeart/2008/layout/LinedList"/>
    <dgm:cxn modelId="{44B4E847-0CA9-4DAF-A909-D8CD160CFF37}" type="presParOf" srcId="{A9B070E4-4BEE-0C48-88B1-A22520AC57D8}" destId="{7A9CCFF9-1C2B-AA40-9091-E8FDAD458CB2}" srcOrd="1" destOrd="0" presId="urn:microsoft.com/office/officeart/2008/layout/LinedList"/>
    <dgm:cxn modelId="{D939273A-05F9-42F1-8FBB-D68FD012C3FD}" type="presParOf" srcId="{E4926017-466C-784E-B54A-C1704725C387}" destId="{552A32BC-CE5F-E248-9250-70ED4D69BB4B}" srcOrd="16" destOrd="0" presId="urn:microsoft.com/office/officeart/2008/layout/LinedList"/>
    <dgm:cxn modelId="{1C02BAB8-A837-43F0-BE61-161302B9409A}" type="presParOf" srcId="{E4926017-466C-784E-B54A-C1704725C387}" destId="{0009D63D-D1A1-7540-81C1-C18F721B84CA}" srcOrd="17" destOrd="0" presId="urn:microsoft.com/office/officeart/2008/layout/LinedList"/>
    <dgm:cxn modelId="{F3789A6C-C923-4C93-8EB1-8C997AEDFB3B}" type="presParOf" srcId="{0009D63D-D1A1-7540-81C1-C18F721B84CA}" destId="{BE11211E-CC21-7A4C-8986-491301E322F2}" srcOrd="0" destOrd="0" presId="urn:microsoft.com/office/officeart/2008/layout/LinedList"/>
    <dgm:cxn modelId="{0FA0C743-49B9-469B-8BF1-9885526EC2FB}" type="presParOf" srcId="{0009D63D-D1A1-7540-81C1-C18F721B84CA}" destId="{1F00D777-53B8-4D43-B864-097CF7746D27}" srcOrd="1" destOrd="0" presId="urn:microsoft.com/office/officeart/2008/layout/LinedList"/>
    <dgm:cxn modelId="{A3D7EAB2-A54C-411C-B5D0-3D3C1EE45C7C}" type="presParOf" srcId="{E4926017-466C-784E-B54A-C1704725C387}" destId="{4F856D43-3FBB-D34B-A3E2-E0A8AEE5E267}" srcOrd="18" destOrd="0" presId="urn:microsoft.com/office/officeart/2008/layout/LinedList"/>
    <dgm:cxn modelId="{6043E163-4B85-40B3-9388-D83634DD785A}" type="presParOf" srcId="{E4926017-466C-784E-B54A-C1704725C387}" destId="{8080C743-B686-3A48-BC78-D1B6485E5E71}" srcOrd="19" destOrd="0" presId="urn:microsoft.com/office/officeart/2008/layout/LinedList"/>
    <dgm:cxn modelId="{C231E5D5-2053-47C9-A610-5B209E30811A}" type="presParOf" srcId="{8080C743-B686-3A48-BC78-D1B6485E5E71}" destId="{2E0A0CF6-464A-9D4A-985E-B14319F28EED}" srcOrd="0" destOrd="0" presId="urn:microsoft.com/office/officeart/2008/layout/LinedList"/>
    <dgm:cxn modelId="{D5992292-E424-42E8-BFFF-1E6644F8A8CF}" type="presParOf" srcId="{8080C743-B686-3A48-BC78-D1B6485E5E71}" destId="{B7D90F7A-32C9-0945-B86B-16DA62BD9BA0}" srcOrd="1" destOrd="0" presId="urn:microsoft.com/office/officeart/2008/layout/LinedList"/>
    <dgm:cxn modelId="{17835CA1-D1ED-43C1-9ED0-44D0382B3D0B}" type="presParOf" srcId="{E4926017-466C-784E-B54A-C1704725C387}" destId="{D6753E4E-74EA-A140-925F-33E62B5E0193}" srcOrd="20" destOrd="0" presId="urn:microsoft.com/office/officeart/2008/layout/LinedList"/>
    <dgm:cxn modelId="{BC9EA5F8-2B8A-4B72-ADA4-C434BF3ECD3E}" type="presParOf" srcId="{E4926017-466C-784E-B54A-C1704725C387}" destId="{DC472CDE-DBDC-D24B-8A55-200E88258089}" srcOrd="21" destOrd="0" presId="urn:microsoft.com/office/officeart/2008/layout/LinedList"/>
    <dgm:cxn modelId="{33C4E6BA-AC5F-485D-ACDE-BC59128BA4E9}" type="presParOf" srcId="{DC472CDE-DBDC-D24B-8A55-200E88258089}" destId="{E01D3822-68BF-A444-8F67-C34F549DAA49}" srcOrd="0" destOrd="0" presId="urn:microsoft.com/office/officeart/2008/layout/LinedList"/>
    <dgm:cxn modelId="{EFE4584B-4D44-474D-BDCD-224B3A80D6BF}" type="presParOf" srcId="{DC472CDE-DBDC-D24B-8A55-200E88258089}" destId="{CC95DFF3-7F69-F149-B806-807B04450E18}" srcOrd="1" destOrd="0" presId="urn:microsoft.com/office/officeart/2008/layout/LinedList"/>
    <dgm:cxn modelId="{BE54AD3F-7257-4D25-8D94-5BEB8288A71A}" type="presParOf" srcId="{E4926017-466C-784E-B54A-C1704725C387}" destId="{6751A1EA-5783-944D-96AF-7BE6748CAB87}" srcOrd="22" destOrd="0" presId="urn:microsoft.com/office/officeart/2008/layout/LinedList"/>
    <dgm:cxn modelId="{7ED16717-9411-4E8F-A1A3-9454F3F6C150}" type="presParOf" srcId="{E4926017-466C-784E-B54A-C1704725C387}" destId="{63BF3538-831C-164F-9FEF-7265E954F565}" srcOrd="23" destOrd="0" presId="urn:microsoft.com/office/officeart/2008/layout/LinedList"/>
    <dgm:cxn modelId="{4320994D-F97E-4A60-BC00-A6598CBDBEBE}" type="presParOf" srcId="{63BF3538-831C-164F-9FEF-7265E954F565}" destId="{BAC4F80A-906C-5D42-AC62-2F27A5CE0E49}" srcOrd="0" destOrd="0" presId="urn:microsoft.com/office/officeart/2008/layout/LinedList"/>
    <dgm:cxn modelId="{2D229140-0E16-4598-825C-9B3CF1D2C718}" type="presParOf" srcId="{63BF3538-831C-164F-9FEF-7265E954F565}" destId="{2F02BB15-046F-4542-93FE-FD2F996055D2}" srcOrd="1" destOrd="0" presId="urn:microsoft.com/office/officeart/2008/layout/LinedList"/>
    <dgm:cxn modelId="{14CC1425-3742-4C1A-A95F-CF11C28AC158}" type="presParOf" srcId="{E4926017-466C-784E-B54A-C1704725C387}" destId="{31B10A25-0B2E-A547-9C82-6CF535BEBDEF}" srcOrd="24" destOrd="0" presId="urn:microsoft.com/office/officeart/2008/layout/LinedList"/>
    <dgm:cxn modelId="{001426E3-7020-48DE-99D8-242BC5F2F9FE}" type="presParOf" srcId="{E4926017-466C-784E-B54A-C1704725C387}" destId="{C1888021-0BBF-5843-A4CE-05BC84E1DEBC}" srcOrd="25" destOrd="0" presId="urn:microsoft.com/office/officeart/2008/layout/LinedList"/>
    <dgm:cxn modelId="{2E3BF2A3-2EEB-4298-B5B1-FA8270BD9383}" type="presParOf" srcId="{C1888021-0BBF-5843-A4CE-05BC84E1DEBC}" destId="{88413B94-82B4-4F4A-8BFC-77A22AB66A7C}" srcOrd="0" destOrd="0" presId="urn:microsoft.com/office/officeart/2008/layout/LinedList"/>
    <dgm:cxn modelId="{1B22BCB7-99A0-4A64-AE29-562296C9B9A9}" type="presParOf" srcId="{C1888021-0BBF-5843-A4CE-05BC84E1DEBC}" destId="{B9ED5617-2CD2-9647-853E-1FB60F324C19}" srcOrd="1" destOrd="0" presId="urn:microsoft.com/office/officeart/2008/layout/LinedList"/>
    <dgm:cxn modelId="{9795308D-B50B-402D-BB64-19D0D6634567}" type="presParOf" srcId="{E4926017-466C-784E-B54A-C1704725C387}" destId="{224B28DC-8434-6848-A7B5-CF1587FFFC18}" srcOrd="26" destOrd="0" presId="urn:microsoft.com/office/officeart/2008/layout/LinedList"/>
    <dgm:cxn modelId="{3B896D21-2072-4E23-B76E-C8EBF85E1D19}" type="presParOf" srcId="{E4926017-466C-784E-B54A-C1704725C387}" destId="{E5EB41EB-169A-9849-A9F4-C671BAFDDAEE}" srcOrd="27" destOrd="0" presId="urn:microsoft.com/office/officeart/2008/layout/LinedList"/>
    <dgm:cxn modelId="{E0D5BC94-69B4-47E9-9FBD-3021421B1A5E}" type="presParOf" srcId="{E5EB41EB-169A-9849-A9F4-C671BAFDDAEE}" destId="{153BC793-5E95-E54D-9641-0830E94A1FDD}" srcOrd="0" destOrd="0" presId="urn:microsoft.com/office/officeart/2008/layout/LinedList"/>
    <dgm:cxn modelId="{6A1DE409-7AF4-4DBE-82AA-590805FEABF4}" type="presParOf" srcId="{E5EB41EB-169A-9849-A9F4-C671BAFDDAEE}" destId="{4B25502A-9BBE-E04F-AE61-101DD095DBBB}" srcOrd="1" destOrd="0" presId="urn:microsoft.com/office/officeart/2008/layout/LinedList"/>
    <dgm:cxn modelId="{F29019AE-F8A0-4828-986F-0F73037114C3}" type="presParOf" srcId="{E4926017-466C-784E-B54A-C1704725C387}" destId="{29FEE687-E554-1345-BCB4-5F6431230508}" srcOrd="28" destOrd="0" presId="urn:microsoft.com/office/officeart/2008/layout/LinedList"/>
    <dgm:cxn modelId="{8509065B-C320-495D-833E-D05D8372CAD4}" type="presParOf" srcId="{E4926017-466C-784E-B54A-C1704725C387}" destId="{615436C4-1F8F-6B4C-A2D3-23EA90BF52F6}" srcOrd="29" destOrd="0" presId="urn:microsoft.com/office/officeart/2008/layout/LinedList"/>
    <dgm:cxn modelId="{AFFDB731-0637-4E5D-870D-0D41E55413B3}" type="presParOf" srcId="{615436C4-1F8F-6B4C-A2D3-23EA90BF52F6}" destId="{AF303351-53B1-C143-AE1F-0E9A81946DE9}" srcOrd="0" destOrd="0" presId="urn:microsoft.com/office/officeart/2008/layout/LinedList"/>
    <dgm:cxn modelId="{B9485335-549B-4CC5-849D-B1D86C7ABC11}" type="presParOf" srcId="{615436C4-1F8F-6B4C-A2D3-23EA90BF52F6}" destId="{EA46887E-1D12-CD48-811A-90D1BC8471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ECDDFC3-B322-49A9-8667-C3F72A895C23}" type="doc">
      <dgm:prSet loTypeId="urn:microsoft.com/office/officeart/2005/8/layout/cycle1" loCatId="cycle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B0D6890-E981-40C1-AB14-2E3D0141CE97}">
      <dgm:prSet custT="1"/>
      <dgm:spPr/>
      <dgm:t>
        <a:bodyPr/>
        <a:lstStyle/>
        <a:p>
          <a:r>
            <a:rPr lang="en-IN" sz="1100" b="1"/>
            <a:t>Human Factors in Instrument Design</a:t>
          </a:r>
          <a:endParaRPr lang="en-US" sz="1100"/>
        </a:p>
      </dgm:t>
    </dgm:pt>
    <dgm:pt modelId="{F6B342AB-C175-4752-BF5F-23E37AE6CA2D}" type="parTrans" cxnId="{9E56B7D9-18FF-49D9-BDF1-1C4F4E558709}">
      <dgm:prSet/>
      <dgm:spPr/>
      <dgm:t>
        <a:bodyPr/>
        <a:lstStyle/>
        <a:p>
          <a:endParaRPr lang="en-US" sz="3600"/>
        </a:p>
      </dgm:t>
    </dgm:pt>
    <dgm:pt modelId="{EF996A39-E179-460A-83D6-31FC254DB82E}" type="sibTrans" cxnId="{9E56B7D9-18FF-49D9-BDF1-1C4F4E558709}">
      <dgm:prSet/>
      <dgm:spPr/>
      <dgm:t>
        <a:bodyPr/>
        <a:lstStyle/>
        <a:p>
          <a:endParaRPr lang="en-US" sz="3600"/>
        </a:p>
      </dgm:t>
    </dgm:pt>
    <dgm:pt modelId="{BF0B9A29-3B60-4623-AC18-74BA6C983FB5}">
      <dgm:prSet custT="1"/>
      <dgm:spPr/>
      <dgm:t>
        <a:bodyPr/>
        <a:lstStyle/>
        <a:p>
          <a:r>
            <a:rPr lang="en-IN" sz="1100" b="1"/>
            <a:t>Readability:</a:t>
          </a:r>
          <a:r>
            <a:rPr lang="en-IN" sz="1100"/>
            <a:t/>
          </a:r>
          <a:br>
            <a:rPr lang="en-IN" sz="1100"/>
          </a:br>
          <a:r>
            <a:rPr lang="en-IN" sz="1100"/>
            <a:t>Clear fonts, high contrast, and intuitive layouts reduce pilot errors.</a:t>
          </a:r>
          <a:endParaRPr lang="en-US" sz="1100"/>
        </a:p>
      </dgm:t>
    </dgm:pt>
    <dgm:pt modelId="{E44C84DA-911D-4FAE-83DD-5DFDA4412A16}" type="parTrans" cxnId="{BCED84C1-D0D3-4969-A17B-99C5C8BB81F4}">
      <dgm:prSet/>
      <dgm:spPr/>
      <dgm:t>
        <a:bodyPr/>
        <a:lstStyle/>
        <a:p>
          <a:endParaRPr lang="en-US" sz="3600"/>
        </a:p>
      </dgm:t>
    </dgm:pt>
    <dgm:pt modelId="{D741D252-950D-4DA9-93EE-62BDC9EB41D0}" type="sibTrans" cxnId="{BCED84C1-D0D3-4969-A17B-99C5C8BB81F4}">
      <dgm:prSet/>
      <dgm:spPr/>
      <dgm:t>
        <a:bodyPr/>
        <a:lstStyle/>
        <a:p>
          <a:endParaRPr lang="en-US" sz="3600"/>
        </a:p>
      </dgm:t>
    </dgm:pt>
    <dgm:pt modelId="{9EB5B6C9-AE7F-45C8-BE63-F96037417A80}">
      <dgm:prSet custT="1"/>
      <dgm:spPr/>
      <dgm:t>
        <a:bodyPr/>
        <a:lstStyle/>
        <a:p>
          <a:r>
            <a:rPr lang="en-IN" sz="1100" b="1"/>
            <a:t>Ergonomics:</a:t>
          </a:r>
          <a:r>
            <a:rPr lang="en-IN" sz="1100"/>
            <a:t/>
          </a:r>
          <a:br>
            <a:rPr lang="en-IN" sz="1100"/>
          </a:br>
          <a:r>
            <a:rPr lang="en-IN" sz="1100"/>
            <a:t>Instruments placed within easy view and reach to minimize head and eye movement.</a:t>
          </a:r>
          <a:endParaRPr lang="en-US" sz="1100"/>
        </a:p>
      </dgm:t>
    </dgm:pt>
    <dgm:pt modelId="{5AD5BEA4-8BB9-40CA-AB40-E2482D30F036}" type="parTrans" cxnId="{80496941-8BD0-4C65-B5AB-54E41FE7A57B}">
      <dgm:prSet/>
      <dgm:spPr/>
      <dgm:t>
        <a:bodyPr/>
        <a:lstStyle/>
        <a:p>
          <a:endParaRPr lang="en-US" sz="3600"/>
        </a:p>
      </dgm:t>
    </dgm:pt>
    <dgm:pt modelId="{928489FE-564F-4538-85EF-86E50266AC68}" type="sibTrans" cxnId="{80496941-8BD0-4C65-B5AB-54E41FE7A57B}">
      <dgm:prSet/>
      <dgm:spPr/>
      <dgm:t>
        <a:bodyPr/>
        <a:lstStyle/>
        <a:p>
          <a:endParaRPr lang="en-US" sz="3600"/>
        </a:p>
      </dgm:t>
    </dgm:pt>
    <dgm:pt modelId="{A391F7C0-17D2-4EBC-A3DF-B7C6B9597691}">
      <dgm:prSet custT="1"/>
      <dgm:spPr/>
      <dgm:t>
        <a:bodyPr/>
        <a:lstStyle/>
        <a:p>
          <a:r>
            <a:rPr lang="en-IN" sz="1100" b="1"/>
            <a:t>Information Prioritization:</a:t>
          </a:r>
          <a:r>
            <a:rPr lang="en-IN" sz="1100"/>
            <a:t/>
          </a:r>
          <a:br>
            <a:rPr lang="en-IN" sz="1100"/>
          </a:br>
          <a:r>
            <a:rPr lang="en-IN" sz="1100"/>
            <a:t>Critical flight data (airspeed, attitude, altitude) displayed prominently.</a:t>
          </a:r>
          <a:endParaRPr lang="en-US" sz="1100"/>
        </a:p>
      </dgm:t>
    </dgm:pt>
    <dgm:pt modelId="{93C484F8-DD5B-4A9D-9D1F-A0FE1E55265C}" type="parTrans" cxnId="{10D3B8FF-C68E-4CF5-B100-01A50586D3EC}">
      <dgm:prSet/>
      <dgm:spPr/>
      <dgm:t>
        <a:bodyPr/>
        <a:lstStyle/>
        <a:p>
          <a:endParaRPr lang="en-US" sz="3600"/>
        </a:p>
      </dgm:t>
    </dgm:pt>
    <dgm:pt modelId="{BF72B07E-1EE1-492A-8566-A6E029D24DB8}" type="sibTrans" cxnId="{10D3B8FF-C68E-4CF5-B100-01A50586D3EC}">
      <dgm:prSet/>
      <dgm:spPr/>
      <dgm:t>
        <a:bodyPr/>
        <a:lstStyle/>
        <a:p>
          <a:endParaRPr lang="en-US" sz="3600"/>
        </a:p>
      </dgm:t>
    </dgm:pt>
    <dgm:pt modelId="{D66C6AD9-E802-423D-BFD4-7FE8E9FD965F}">
      <dgm:prSet custT="1"/>
      <dgm:spPr/>
      <dgm:t>
        <a:bodyPr/>
        <a:lstStyle/>
        <a:p>
          <a:r>
            <a:rPr lang="en-IN" sz="1100" b="1"/>
            <a:t>Consistency:</a:t>
          </a:r>
          <a:r>
            <a:rPr lang="en-IN" sz="1100"/>
            <a:t/>
          </a:r>
          <a:br>
            <a:rPr lang="en-IN" sz="1100"/>
          </a:br>
          <a:r>
            <a:rPr lang="en-IN" sz="1100"/>
            <a:t>Standardized symbols and colors for easy recognition across different aircraft.</a:t>
          </a:r>
          <a:endParaRPr lang="en-US" sz="1100"/>
        </a:p>
      </dgm:t>
    </dgm:pt>
    <dgm:pt modelId="{CE63A603-7FF4-44FF-8608-3F0BBD46EB27}" type="parTrans" cxnId="{EDF8A054-39E2-4A70-B81B-B3517FFC2A67}">
      <dgm:prSet/>
      <dgm:spPr/>
      <dgm:t>
        <a:bodyPr/>
        <a:lstStyle/>
        <a:p>
          <a:endParaRPr lang="en-US" sz="3600"/>
        </a:p>
      </dgm:t>
    </dgm:pt>
    <dgm:pt modelId="{53D70C5B-FF85-40B3-9279-E7BCB8D1BCBE}" type="sibTrans" cxnId="{EDF8A054-39E2-4A70-B81B-B3517FFC2A67}">
      <dgm:prSet/>
      <dgm:spPr/>
      <dgm:t>
        <a:bodyPr/>
        <a:lstStyle/>
        <a:p>
          <a:endParaRPr lang="en-US" sz="3600"/>
        </a:p>
      </dgm:t>
    </dgm:pt>
    <dgm:pt modelId="{041ECD3B-7C48-4041-822A-D7669714411E}">
      <dgm:prSet custT="1"/>
      <dgm:spPr/>
      <dgm:t>
        <a:bodyPr/>
        <a:lstStyle/>
        <a:p>
          <a:r>
            <a:rPr lang="en-IN" sz="1100" b="1" dirty="0"/>
            <a:t>Minimizing Workload:</a:t>
          </a:r>
          <a:r>
            <a:rPr lang="en-IN" sz="1100" dirty="0"/>
            <a:t/>
          </a:r>
          <a:br>
            <a:rPr lang="en-IN" sz="1100" dirty="0"/>
          </a:br>
          <a:r>
            <a:rPr lang="en-IN" sz="1100" dirty="0"/>
            <a:t>Integration of instruments to reduce scanning and interpretation time.</a:t>
          </a:r>
          <a:endParaRPr lang="en-US" sz="1100" dirty="0"/>
        </a:p>
      </dgm:t>
    </dgm:pt>
    <dgm:pt modelId="{6BF00A9E-F82E-42F1-93E4-514E21DC7366}" type="parTrans" cxnId="{96E2A91D-0B6A-47E8-84EB-96326C797CC9}">
      <dgm:prSet/>
      <dgm:spPr/>
      <dgm:t>
        <a:bodyPr/>
        <a:lstStyle/>
        <a:p>
          <a:endParaRPr lang="en-US" sz="3600"/>
        </a:p>
      </dgm:t>
    </dgm:pt>
    <dgm:pt modelId="{E9B39A34-92BA-40CB-83D1-782488CD9006}" type="sibTrans" cxnId="{96E2A91D-0B6A-47E8-84EB-96326C797CC9}">
      <dgm:prSet/>
      <dgm:spPr/>
      <dgm:t>
        <a:bodyPr/>
        <a:lstStyle/>
        <a:p>
          <a:endParaRPr lang="en-US" sz="3600"/>
        </a:p>
      </dgm:t>
    </dgm:pt>
    <dgm:pt modelId="{E77C4688-75E9-42BB-9635-46AC9122DB1A}">
      <dgm:prSet custT="1"/>
      <dgm:spPr/>
      <dgm:t>
        <a:bodyPr/>
        <a:lstStyle/>
        <a:p>
          <a:r>
            <a:rPr lang="en-IN" sz="1100" b="1" dirty="0"/>
            <a:t>Alert Systems:</a:t>
          </a:r>
          <a:r>
            <a:rPr lang="en-IN" sz="1100" dirty="0"/>
            <a:t/>
          </a:r>
          <a:br>
            <a:rPr lang="en-IN" sz="1100" dirty="0"/>
          </a:br>
          <a:r>
            <a:rPr lang="en-IN" sz="1100" dirty="0"/>
            <a:t>Effective visual and auditory alerts to capture pilot attention without causing overload.</a:t>
          </a:r>
          <a:endParaRPr lang="en-US" sz="1100" dirty="0"/>
        </a:p>
      </dgm:t>
    </dgm:pt>
    <dgm:pt modelId="{3295DF0C-32A9-4C4D-B714-7812ADD2EF7F}" type="parTrans" cxnId="{8EAC9616-BCD5-4835-9AA7-3DB42F35ECDB}">
      <dgm:prSet/>
      <dgm:spPr/>
      <dgm:t>
        <a:bodyPr/>
        <a:lstStyle/>
        <a:p>
          <a:endParaRPr lang="en-US" sz="3600"/>
        </a:p>
      </dgm:t>
    </dgm:pt>
    <dgm:pt modelId="{D928BC58-0DA1-472C-B9D6-B2C1B0373718}" type="sibTrans" cxnId="{8EAC9616-BCD5-4835-9AA7-3DB42F35ECDB}">
      <dgm:prSet/>
      <dgm:spPr/>
      <dgm:t>
        <a:bodyPr/>
        <a:lstStyle/>
        <a:p>
          <a:endParaRPr lang="en-US" sz="3600"/>
        </a:p>
      </dgm:t>
    </dgm:pt>
    <dgm:pt modelId="{7804E570-B67E-7B43-98BB-D3AF79274606}" type="pres">
      <dgm:prSet presAssocID="{2ECDDFC3-B322-49A9-8667-C3F72A895C2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04E3DD-5D27-8B47-B3D2-C9244FD5C89E}" type="pres">
      <dgm:prSet presAssocID="{BB0D6890-E981-40C1-AB14-2E3D0141CE97}" presName="dummy" presStyleCnt="0"/>
      <dgm:spPr/>
    </dgm:pt>
    <dgm:pt modelId="{AA7969DB-B1AD-864E-A0BF-7275A8AA2C32}" type="pres">
      <dgm:prSet presAssocID="{BB0D6890-E981-40C1-AB14-2E3D0141CE97}" presName="node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5574F-9848-094C-B768-DF6E351B32B8}" type="pres">
      <dgm:prSet presAssocID="{EF996A39-E179-460A-83D6-31FC254DB82E}" presName="sibTrans" presStyleLbl="node1" presStyleIdx="0" presStyleCnt="7" custLinFactNeighborX="4462" custLinFactNeighborY="-12877"/>
      <dgm:spPr/>
      <dgm:t>
        <a:bodyPr/>
        <a:lstStyle/>
        <a:p>
          <a:endParaRPr lang="en-US"/>
        </a:p>
      </dgm:t>
    </dgm:pt>
    <dgm:pt modelId="{762640BA-A151-0047-89B8-92FD25FC9537}" type="pres">
      <dgm:prSet presAssocID="{BF0B9A29-3B60-4623-AC18-74BA6C983FB5}" presName="dummy" presStyleCnt="0"/>
      <dgm:spPr/>
    </dgm:pt>
    <dgm:pt modelId="{4B99F708-E4B8-6B43-885A-9BCD12FFFC1A}" type="pres">
      <dgm:prSet presAssocID="{BF0B9A29-3B60-4623-AC18-74BA6C983FB5}" presName="node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8E4179-D1F7-AF4C-B5A4-FC4A14D55B80}" type="pres">
      <dgm:prSet presAssocID="{D741D252-950D-4DA9-93EE-62BDC9EB41D0}" presName="sibTrans" presStyleLbl="node1" presStyleIdx="1" presStyleCnt="7" custLinFactNeighborX="7726" custLinFactNeighborY="10924"/>
      <dgm:spPr/>
      <dgm:t>
        <a:bodyPr/>
        <a:lstStyle/>
        <a:p>
          <a:endParaRPr lang="en-US"/>
        </a:p>
      </dgm:t>
    </dgm:pt>
    <dgm:pt modelId="{81072C56-5553-6448-B335-5038D3E87980}" type="pres">
      <dgm:prSet presAssocID="{9EB5B6C9-AE7F-45C8-BE63-F96037417A80}" presName="dummy" presStyleCnt="0"/>
      <dgm:spPr/>
    </dgm:pt>
    <dgm:pt modelId="{9101103C-0190-8A48-A40C-D64F5D3E3CB3}" type="pres">
      <dgm:prSet presAssocID="{9EB5B6C9-AE7F-45C8-BE63-F96037417A80}" presName="node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C0572-915E-2742-A280-86509C02863F}" type="pres">
      <dgm:prSet presAssocID="{928489FE-564F-4538-85EF-86E50266AC68}" presName="sibTrans" presStyleLbl="node1" presStyleIdx="2" presStyleCnt="7"/>
      <dgm:spPr/>
      <dgm:t>
        <a:bodyPr/>
        <a:lstStyle/>
        <a:p>
          <a:endParaRPr lang="en-US"/>
        </a:p>
      </dgm:t>
    </dgm:pt>
    <dgm:pt modelId="{909FEA30-DC75-614D-B131-6FE83624A0F0}" type="pres">
      <dgm:prSet presAssocID="{A391F7C0-17D2-4EBC-A3DF-B7C6B9597691}" presName="dummy" presStyleCnt="0"/>
      <dgm:spPr/>
    </dgm:pt>
    <dgm:pt modelId="{FEB8E71A-0226-4942-91E0-D5C387AFCD4E}" type="pres">
      <dgm:prSet presAssocID="{A391F7C0-17D2-4EBC-A3DF-B7C6B9597691}" presName="node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241A0F-73F8-5444-B81A-532565549D87}" type="pres">
      <dgm:prSet presAssocID="{BF72B07E-1EE1-492A-8566-A6E029D24DB8}" presName="sibTrans" presStyleLbl="node1" presStyleIdx="3" presStyleCnt="7"/>
      <dgm:spPr/>
      <dgm:t>
        <a:bodyPr/>
        <a:lstStyle/>
        <a:p>
          <a:endParaRPr lang="en-US"/>
        </a:p>
      </dgm:t>
    </dgm:pt>
    <dgm:pt modelId="{D0E7085E-0653-D845-AAA8-01BB550F0710}" type="pres">
      <dgm:prSet presAssocID="{D66C6AD9-E802-423D-BFD4-7FE8E9FD965F}" presName="dummy" presStyleCnt="0"/>
      <dgm:spPr/>
    </dgm:pt>
    <dgm:pt modelId="{163D54BB-108A-084B-B1F3-409619D55B80}" type="pres">
      <dgm:prSet presAssocID="{D66C6AD9-E802-423D-BFD4-7FE8E9FD965F}" presName="node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93A10-2707-6244-B191-20D3A3FE6404}" type="pres">
      <dgm:prSet presAssocID="{53D70C5B-FF85-40B3-9279-E7BCB8D1BCBE}" presName="sibTrans" presStyleLbl="node1" presStyleIdx="4" presStyleCnt="7" custLinFactNeighborX="-4462" custLinFactNeighborY="10924"/>
      <dgm:spPr/>
      <dgm:t>
        <a:bodyPr/>
        <a:lstStyle/>
        <a:p>
          <a:endParaRPr lang="en-US"/>
        </a:p>
      </dgm:t>
    </dgm:pt>
    <dgm:pt modelId="{9AE33728-F140-8649-834C-686F0403075F}" type="pres">
      <dgm:prSet presAssocID="{041ECD3B-7C48-4041-822A-D7669714411E}" presName="dummy" presStyleCnt="0"/>
      <dgm:spPr/>
    </dgm:pt>
    <dgm:pt modelId="{A7228325-61BD-8640-B215-5E281144AE1F}" type="pres">
      <dgm:prSet presAssocID="{041ECD3B-7C48-4041-822A-D7669714411E}" presName="node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0F32B5-32F2-A049-9A68-1D229BAD226A}" type="pres">
      <dgm:prSet presAssocID="{E9B39A34-92BA-40CB-83D1-782488CD9006}" presName="sibTrans" presStyleLbl="node1" presStyleIdx="5" presStyleCnt="7" custLinFactNeighborX="-4462" custLinFactNeighborY="-15084"/>
      <dgm:spPr/>
      <dgm:t>
        <a:bodyPr/>
        <a:lstStyle/>
        <a:p>
          <a:endParaRPr lang="en-US"/>
        </a:p>
      </dgm:t>
    </dgm:pt>
    <dgm:pt modelId="{4DFCD91D-7E52-6D4B-BD9F-0429F610EE70}" type="pres">
      <dgm:prSet presAssocID="{E77C4688-75E9-42BB-9635-46AC9122DB1A}" presName="dummy" presStyleCnt="0"/>
      <dgm:spPr/>
    </dgm:pt>
    <dgm:pt modelId="{A2736297-8A86-684E-9DFF-7D021EB07792}" type="pres">
      <dgm:prSet presAssocID="{E77C4688-75E9-42BB-9635-46AC9122DB1A}" presName="node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89F619-52E7-E04B-9C23-48052A42099A}" type="pres">
      <dgm:prSet presAssocID="{D928BC58-0DA1-472C-B9D6-B2C1B0373718}" presName="sibTrans" presStyleLbl="node1" presStyleIdx="6" presStyleCnt="7" custLinFactNeighborX="368" custLinFactNeighborY="-6376"/>
      <dgm:spPr/>
      <dgm:t>
        <a:bodyPr/>
        <a:lstStyle/>
        <a:p>
          <a:endParaRPr lang="en-US"/>
        </a:p>
      </dgm:t>
    </dgm:pt>
  </dgm:ptLst>
  <dgm:cxnLst>
    <dgm:cxn modelId="{10D3B8FF-C68E-4CF5-B100-01A50586D3EC}" srcId="{2ECDDFC3-B322-49A9-8667-C3F72A895C23}" destId="{A391F7C0-17D2-4EBC-A3DF-B7C6B9597691}" srcOrd="3" destOrd="0" parTransId="{93C484F8-DD5B-4A9D-9D1F-A0FE1E55265C}" sibTransId="{BF72B07E-1EE1-492A-8566-A6E029D24DB8}"/>
    <dgm:cxn modelId="{8EAC9616-BCD5-4835-9AA7-3DB42F35ECDB}" srcId="{2ECDDFC3-B322-49A9-8667-C3F72A895C23}" destId="{E77C4688-75E9-42BB-9635-46AC9122DB1A}" srcOrd="6" destOrd="0" parTransId="{3295DF0C-32A9-4C4D-B714-7812ADD2EF7F}" sibTransId="{D928BC58-0DA1-472C-B9D6-B2C1B0373718}"/>
    <dgm:cxn modelId="{C03907D1-FAFB-DA45-812D-EB81E7D1F22C}" type="presOf" srcId="{2ECDDFC3-B322-49A9-8667-C3F72A895C23}" destId="{7804E570-B67E-7B43-98BB-D3AF79274606}" srcOrd="0" destOrd="0" presId="urn:microsoft.com/office/officeart/2005/8/layout/cycle1"/>
    <dgm:cxn modelId="{9E56B7D9-18FF-49D9-BDF1-1C4F4E558709}" srcId="{2ECDDFC3-B322-49A9-8667-C3F72A895C23}" destId="{BB0D6890-E981-40C1-AB14-2E3D0141CE97}" srcOrd="0" destOrd="0" parTransId="{F6B342AB-C175-4752-BF5F-23E37AE6CA2D}" sibTransId="{EF996A39-E179-460A-83D6-31FC254DB82E}"/>
    <dgm:cxn modelId="{D863D0FD-04C0-2A48-8108-F23D364EE41F}" type="presOf" srcId="{9EB5B6C9-AE7F-45C8-BE63-F96037417A80}" destId="{9101103C-0190-8A48-A40C-D64F5D3E3CB3}" srcOrd="0" destOrd="0" presId="urn:microsoft.com/office/officeart/2005/8/layout/cycle1"/>
    <dgm:cxn modelId="{C4F5B132-6843-2645-BF6D-CF67C5E2ACE7}" type="presOf" srcId="{A391F7C0-17D2-4EBC-A3DF-B7C6B9597691}" destId="{FEB8E71A-0226-4942-91E0-D5C387AFCD4E}" srcOrd="0" destOrd="0" presId="urn:microsoft.com/office/officeart/2005/8/layout/cycle1"/>
    <dgm:cxn modelId="{14FC4AD8-0061-204B-88F1-73735A829671}" type="presOf" srcId="{D66C6AD9-E802-423D-BFD4-7FE8E9FD965F}" destId="{163D54BB-108A-084B-B1F3-409619D55B80}" srcOrd="0" destOrd="0" presId="urn:microsoft.com/office/officeart/2005/8/layout/cycle1"/>
    <dgm:cxn modelId="{520B26B9-BFA4-0845-B889-C57BB9768488}" type="presOf" srcId="{E9B39A34-92BA-40CB-83D1-782488CD9006}" destId="{BB0F32B5-32F2-A049-9A68-1D229BAD226A}" srcOrd="0" destOrd="0" presId="urn:microsoft.com/office/officeart/2005/8/layout/cycle1"/>
    <dgm:cxn modelId="{9AC6819A-9EDA-7F4A-84EF-90987F76E519}" type="presOf" srcId="{D741D252-950D-4DA9-93EE-62BDC9EB41D0}" destId="{B78E4179-D1F7-AF4C-B5A4-FC4A14D55B80}" srcOrd="0" destOrd="0" presId="urn:microsoft.com/office/officeart/2005/8/layout/cycle1"/>
    <dgm:cxn modelId="{BCED84C1-D0D3-4969-A17B-99C5C8BB81F4}" srcId="{2ECDDFC3-B322-49A9-8667-C3F72A895C23}" destId="{BF0B9A29-3B60-4623-AC18-74BA6C983FB5}" srcOrd="1" destOrd="0" parTransId="{E44C84DA-911D-4FAE-83DD-5DFDA4412A16}" sibTransId="{D741D252-950D-4DA9-93EE-62BDC9EB41D0}"/>
    <dgm:cxn modelId="{B36DDA76-75CF-BB4B-B9E6-F400EC0C6CC5}" type="presOf" srcId="{D928BC58-0DA1-472C-B9D6-B2C1B0373718}" destId="{0289F619-52E7-E04B-9C23-48052A42099A}" srcOrd="0" destOrd="0" presId="urn:microsoft.com/office/officeart/2005/8/layout/cycle1"/>
    <dgm:cxn modelId="{EDF8A054-39E2-4A70-B81B-B3517FFC2A67}" srcId="{2ECDDFC3-B322-49A9-8667-C3F72A895C23}" destId="{D66C6AD9-E802-423D-BFD4-7FE8E9FD965F}" srcOrd="4" destOrd="0" parTransId="{CE63A603-7FF4-44FF-8608-3F0BBD46EB27}" sibTransId="{53D70C5B-FF85-40B3-9279-E7BCB8D1BCBE}"/>
    <dgm:cxn modelId="{0513C34A-4900-8B4A-8471-D2DFAC84F520}" type="presOf" srcId="{041ECD3B-7C48-4041-822A-D7669714411E}" destId="{A7228325-61BD-8640-B215-5E281144AE1F}" srcOrd="0" destOrd="0" presId="urn:microsoft.com/office/officeart/2005/8/layout/cycle1"/>
    <dgm:cxn modelId="{80496941-8BD0-4C65-B5AB-54E41FE7A57B}" srcId="{2ECDDFC3-B322-49A9-8667-C3F72A895C23}" destId="{9EB5B6C9-AE7F-45C8-BE63-F96037417A80}" srcOrd="2" destOrd="0" parTransId="{5AD5BEA4-8BB9-40CA-AB40-E2482D30F036}" sibTransId="{928489FE-564F-4538-85EF-86E50266AC68}"/>
    <dgm:cxn modelId="{AA41C5E9-0DB1-2C49-9EEB-CCB9BEFABFB2}" type="presOf" srcId="{BF72B07E-1EE1-492A-8566-A6E029D24DB8}" destId="{0F241A0F-73F8-5444-B81A-532565549D87}" srcOrd="0" destOrd="0" presId="urn:microsoft.com/office/officeart/2005/8/layout/cycle1"/>
    <dgm:cxn modelId="{3B47D427-B255-784C-A725-6846F6E16661}" type="presOf" srcId="{53D70C5B-FF85-40B3-9279-E7BCB8D1BCBE}" destId="{2F793A10-2707-6244-B191-20D3A3FE6404}" srcOrd="0" destOrd="0" presId="urn:microsoft.com/office/officeart/2005/8/layout/cycle1"/>
    <dgm:cxn modelId="{3364B917-4E92-264A-8D65-9ABC2814D2BA}" type="presOf" srcId="{BB0D6890-E981-40C1-AB14-2E3D0141CE97}" destId="{AA7969DB-B1AD-864E-A0BF-7275A8AA2C32}" srcOrd="0" destOrd="0" presId="urn:microsoft.com/office/officeart/2005/8/layout/cycle1"/>
    <dgm:cxn modelId="{6A034CCF-50BC-5940-B541-4CD29CFFC058}" type="presOf" srcId="{928489FE-564F-4538-85EF-86E50266AC68}" destId="{5EBC0572-915E-2742-A280-86509C02863F}" srcOrd="0" destOrd="0" presId="urn:microsoft.com/office/officeart/2005/8/layout/cycle1"/>
    <dgm:cxn modelId="{96E2A91D-0B6A-47E8-84EB-96326C797CC9}" srcId="{2ECDDFC3-B322-49A9-8667-C3F72A895C23}" destId="{041ECD3B-7C48-4041-822A-D7669714411E}" srcOrd="5" destOrd="0" parTransId="{6BF00A9E-F82E-42F1-93E4-514E21DC7366}" sibTransId="{E9B39A34-92BA-40CB-83D1-782488CD9006}"/>
    <dgm:cxn modelId="{A670CC7D-9171-CF43-BACA-95E9CC61C78C}" type="presOf" srcId="{BF0B9A29-3B60-4623-AC18-74BA6C983FB5}" destId="{4B99F708-E4B8-6B43-885A-9BCD12FFFC1A}" srcOrd="0" destOrd="0" presId="urn:microsoft.com/office/officeart/2005/8/layout/cycle1"/>
    <dgm:cxn modelId="{434C23AB-169D-A547-9324-3810C1379268}" type="presOf" srcId="{EF996A39-E179-460A-83D6-31FC254DB82E}" destId="{60C5574F-9848-094C-B768-DF6E351B32B8}" srcOrd="0" destOrd="0" presId="urn:microsoft.com/office/officeart/2005/8/layout/cycle1"/>
    <dgm:cxn modelId="{FEE3C35E-0D1B-C249-9B2E-EEF73755B532}" type="presOf" srcId="{E77C4688-75E9-42BB-9635-46AC9122DB1A}" destId="{A2736297-8A86-684E-9DFF-7D021EB07792}" srcOrd="0" destOrd="0" presId="urn:microsoft.com/office/officeart/2005/8/layout/cycle1"/>
    <dgm:cxn modelId="{FD727E90-380D-4046-A1ED-6A32A2B627EA}" type="presParOf" srcId="{7804E570-B67E-7B43-98BB-D3AF79274606}" destId="{A204E3DD-5D27-8B47-B3D2-C9244FD5C89E}" srcOrd="0" destOrd="0" presId="urn:microsoft.com/office/officeart/2005/8/layout/cycle1"/>
    <dgm:cxn modelId="{7BB75517-56C2-954D-ACD0-C09EE557DF68}" type="presParOf" srcId="{7804E570-B67E-7B43-98BB-D3AF79274606}" destId="{AA7969DB-B1AD-864E-A0BF-7275A8AA2C32}" srcOrd="1" destOrd="0" presId="urn:microsoft.com/office/officeart/2005/8/layout/cycle1"/>
    <dgm:cxn modelId="{1FA8E9EA-DFBF-0340-ABF3-3968BCF7C034}" type="presParOf" srcId="{7804E570-B67E-7B43-98BB-D3AF79274606}" destId="{60C5574F-9848-094C-B768-DF6E351B32B8}" srcOrd="2" destOrd="0" presId="urn:microsoft.com/office/officeart/2005/8/layout/cycle1"/>
    <dgm:cxn modelId="{8E5AF79C-C320-0C47-9AD1-48810523DF6A}" type="presParOf" srcId="{7804E570-B67E-7B43-98BB-D3AF79274606}" destId="{762640BA-A151-0047-89B8-92FD25FC9537}" srcOrd="3" destOrd="0" presId="urn:microsoft.com/office/officeart/2005/8/layout/cycle1"/>
    <dgm:cxn modelId="{3125C698-40D7-0C42-9959-B2F089045859}" type="presParOf" srcId="{7804E570-B67E-7B43-98BB-D3AF79274606}" destId="{4B99F708-E4B8-6B43-885A-9BCD12FFFC1A}" srcOrd="4" destOrd="0" presId="urn:microsoft.com/office/officeart/2005/8/layout/cycle1"/>
    <dgm:cxn modelId="{CB5DD0FE-28C7-1240-8FA2-FCC367D1611A}" type="presParOf" srcId="{7804E570-B67E-7B43-98BB-D3AF79274606}" destId="{B78E4179-D1F7-AF4C-B5A4-FC4A14D55B80}" srcOrd="5" destOrd="0" presId="urn:microsoft.com/office/officeart/2005/8/layout/cycle1"/>
    <dgm:cxn modelId="{A99634E6-F01E-4F4F-9059-EA3A79C34FF6}" type="presParOf" srcId="{7804E570-B67E-7B43-98BB-D3AF79274606}" destId="{81072C56-5553-6448-B335-5038D3E87980}" srcOrd="6" destOrd="0" presId="urn:microsoft.com/office/officeart/2005/8/layout/cycle1"/>
    <dgm:cxn modelId="{E2EABDF1-115E-524D-80E0-BCFA50667E09}" type="presParOf" srcId="{7804E570-B67E-7B43-98BB-D3AF79274606}" destId="{9101103C-0190-8A48-A40C-D64F5D3E3CB3}" srcOrd="7" destOrd="0" presId="urn:microsoft.com/office/officeart/2005/8/layout/cycle1"/>
    <dgm:cxn modelId="{D5B69977-05C2-DA48-A615-9D04CD342D4C}" type="presParOf" srcId="{7804E570-B67E-7B43-98BB-D3AF79274606}" destId="{5EBC0572-915E-2742-A280-86509C02863F}" srcOrd="8" destOrd="0" presId="urn:microsoft.com/office/officeart/2005/8/layout/cycle1"/>
    <dgm:cxn modelId="{996E179F-267F-2549-AF44-9AF5EEC49407}" type="presParOf" srcId="{7804E570-B67E-7B43-98BB-D3AF79274606}" destId="{909FEA30-DC75-614D-B131-6FE83624A0F0}" srcOrd="9" destOrd="0" presId="urn:microsoft.com/office/officeart/2005/8/layout/cycle1"/>
    <dgm:cxn modelId="{5EC63A79-03F3-304D-AA63-9C3A89490600}" type="presParOf" srcId="{7804E570-B67E-7B43-98BB-D3AF79274606}" destId="{FEB8E71A-0226-4942-91E0-D5C387AFCD4E}" srcOrd="10" destOrd="0" presId="urn:microsoft.com/office/officeart/2005/8/layout/cycle1"/>
    <dgm:cxn modelId="{5D21F5FB-C65D-9D42-A3E3-DB2DE2D74181}" type="presParOf" srcId="{7804E570-B67E-7B43-98BB-D3AF79274606}" destId="{0F241A0F-73F8-5444-B81A-532565549D87}" srcOrd="11" destOrd="0" presId="urn:microsoft.com/office/officeart/2005/8/layout/cycle1"/>
    <dgm:cxn modelId="{09CBE677-0CC5-D141-BEB1-41C24E3ADA0F}" type="presParOf" srcId="{7804E570-B67E-7B43-98BB-D3AF79274606}" destId="{D0E7085E-0653-D845-AAA8-01BB550F0710}" srcOrd="12" destOrd="0" presId="urn:microsoft.com/office/officeart/2005/8/layout/cycle1"/>
    <dgm:cxn modelId="{9BCDEDF0-FF0B-4C4A-A970-EB47F93CBDB4}" type="presParOf" srcId="{7804E570-B67E-7B43-98BB-D3AF79274606}" destId="{163D54BB-108A-084B-B1F3-409619D55B80}" srcOrd="13" destOrd="0" presId="urn:microsoft.com/office/officeart/2005/8/layout/cycle1"/>
    <dgm:cxn modelId="{30B8C511-17D7-A946-A558-F6DD85C97DD0}" type="presParOf" srcId="{7804E570-B67E-7B43-98BB-D3AF79274606}" destId="{2F793A10-2707-6244-B191-20D3A3FE6404}" srcOrd="14" destOrd="0" presId="urn:microsoft.com/office/officeart/2005/8/layout/cycle1"/>
    <dgm:cxn modelId="{57DBABE3-81CD-CB40-8DB6-4D12C8F44480}" type="presParOf" srcId="{7804E570-B67E-7B43-98BB-D3AF79274606}" destId="{9AE33728-F140-8649-834C-686F0403075F}" srcOrd="15" destOrd="0" presId="urn:microsoft.com/office/officeart/2005/8/layout/cycle1"/>
    <dgm:cxn modelId="{DB1BF5D3-F21E-3A47-9F7F-E290DD1ED554}" type="presParOf" srcId="{7804E570-B67E-7B43-98BB-D3AF79274606}" destId="{A7228325-61BD-8640-B215-5E281144AE1F}" srcOrd="16" destOrd="0" presId="urn:microsoft.com/office/officeart/2005/8/layout/cycle1"/>
    <dgm:cxn modelId="{82ACEBF8-BC53-C748-A2FD-C00735CBF8F7}" type="presParOf" srcId="{7804E570-B67E-7B43-98BB-D3AF79274606}" destId="{BB0F32B5-32F2-A049-9A68-1D229BAD226A}" srcOrd="17" destOrd="0" presId="urn:microsoft.com/office/officeart/2005/8/layout/cycle1"/>
    <dgm:cxn modelId="{5FE8E5E2-4167-014F-A35D-E1B6F19E116F}" type="presParOf" srcId="{7804E570-B67E-7B43-98BB-D3AF79274606}" destId="{4DFCD91D-7E52-6D4B-BD9F-0429F610EE70}" srcOrd="18" destOrd="0" presId="urn:microsoft.com/office/officeart/2005/8/layout/cycle1"/>
    <dgm:cxn modelId="{0CC911F5-E571-4346-BC39-3F178E21E945}" type="presParOf" srcId="{7804E570-B67E-7B43-98BB-D3AF79274606}" destId="{A2736297-8A86-684E-9DFF-7D021EB07792}" srcOrd="19" destOrd="0" presId="urn:microsoft.com/office/officeart/2005/8/layout/cycle1"/>
    <dgm:cxn modelId="{B084E8BB-C994-084A-BC49-BC4E47331077}" type="presParOf" srcId="{7804E570-B67E-7B43-98BB-D3AF79274606}" destId="{0289F619-52E7-E04B-9C23-48052A42099A}" srcOrd="2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7264709-5195-4006-B2B0-970E24C1423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C0CFAD-4F5D-4239-A165-25C21870D2A5}">
      <dgm:prSet custT="1"/>
      <dgm:spPr/>
      <dgm:t>
        <a:bodyPr/>
        <a:lstStyle/>
        <a:p>
          <a:r>
            <a:rPr lang="en-IN" sz="1200" b="1"/>
            <a:t>Advanced Glass Cockpits:</a:t>
          </a:r>
          <a:r>
            <a:rPr lang="en-IN" sz="1200"/>
            <a:t/>
          </a:r>
          <a:br>
            <a:rPr lang="en-IN" sz="1200"/>
          </a:br>
          <a:r>
            <a:rPr lang="en-IN" sz="1200"/>
            <a:t>Even more integrated, customizable, and intuitive displays with augmented reality (AR).</a:t>
          </a:r>
          <a:endParaRPr lang="en-US" sz="1200"/>
        </a:p>
      </dgm:t>
    </dgm:pt>
    <dgm:pt modelId="{DE9DD3BC-FEC1-4BDE-AAE4-3D4A883B283B}" type="parTrans" cxnId="{195DA1C0-8B81-4804-A0DA-801E1ECD67E5}">
      <dgm:prSet/>
      <dgm:spPr/>
      <dgm:t>
        <a:bodyPr/>
        <a:lstStyle/>
        <a:p>
          <a:endParaRPr lang="en-US" sz="2000"/>
        </a:p>
      </dgm:t>
    </dgm:pt>
    <dgm:pt modelId="{CD1BF297-98D5-4D21-822A-86082E2E5859}" type="sibTrans" cxnId="{195DA1C0-8B81-4804-A0DA-801E1ECD67E5}">
      <dgm:prSet/>
      <dgm:spPr/>
      <dgm:t>
        <a:bodyPr/>
        <a:lstStyle/>
        <a:p>
          <a:endParaRPr lang="en-US" sz="2000"/>
        </a:p>
      </dgm:t>
    </dgm:pt>
    <dgm:pt modelId="{0AA5E828-A142-4617-B655-E95DAFE53D09}">
      <dgm:prSet custT="1"/>
      <dgm:spPr/>
      <dgm:t>
        <a:bodyPr/>
        <a:lstStyle/>
        <a:p>
          <a:r>
            <a:rPr lang="en-IN" sz="1200" b="1"/>
            <a:t>Artificial Intelligence (AI):</a:t>
          </a:r>
          <a:r>
            <a:rPr lang="en-IN" sz="1200"/>
            <a:t/>
          </a:r>
          <a:br>
            <a:rPr lang="en-IN" sz="1200"/>
          </a:br>
          <a:r>
            <a:rPr lang="en-IN" sz="1200"/>
            <a:t>AI-assisted decision support, predictive maintenance, and adaptive autopilot systems.</a:t>
          </a:r>
          <a:endParaRPr lang="en-US" sz="1200"/>
        </a:p>
      </dgm:t>
    </dgm:pt>
    <dgm:pt modelId="{7574DB8D-A6C0-4184-936A-2FFE6DB5192F}" type="parTrans" cxnId="{8FA0F205-A5E8-4B60-BA06-C42DFDC3209E}">
      <dgm:prSet/>
      <dgm:spPr/>
      <dgm:t>
        <a:bodyPr/>
        <a:lstStyle/>
        <a:p>
          <a:endParaRPr lang="en-US" sz="2000"/>
        </a:p>
      </dgm:t>
    </dgm:pt>
    <dgm:pt modelId="{F8449A65-7C20-446E-ADB8-F995FA1B5EBD}" type="sibTrans" cxnId="{8FA0F205-A5E8-4B60-BA06-C42DFDC3209E}">
      <dgm:prSet/>
      <dgm:spPr/>
      <dgm:t>
        <a:bodyPr/>
        <a:lstStyle/>
        <a:p>
          <a:endParaRPr lang="en-US" sz="2000"/>
        </a:p>
      </dgm:t>
    </dgm:pt>
    <dgm:pt modelId="{F8882727-840D-462F-8F67-8D17A2D05CD5}">
      <dgm:prSet custT="1"/>
      <dgm:spPr/>
      <dgm:t>
        <a:bodyPr/>
        <a:lstStyle/>
        <a:p>
          <a:r>
            <a:rPr lang="en-IN" sz="1200" b="1"/>
            <a:t>Enhanced Connectivity:</a:t>
          </a:r>
          <a:r>
            <a:rPr lang="en-IN" sz="1200"/>
            <a:t/>
          </a:r>
          <a:br>
            <a:rPr lang="en-IN" sz="1200"/>
          </a:br>
          <a:r>
            <a:rPr lang="en-IN" sz="1200"/>
            <a:t>Real-time data link with ground stations, other aircraft, and satellites for better situational awareness.</a:t>
          </a:r>
          <a:endParaRPr lang="en-US" sz="1200"/>
        </a:p>
      </dgm:t>
    </dgm:pt>
    <dgm:pt modelId="{2D7DF8BF-4543-4426-9E79-1066C766DAEF}" type="parTrans" cxnId="{112BFBBE-7B88-4954-BB2A-6635E483882D}">
      <dgm:prSet/>
      <dgm:spPr/>
      <dgm:t>
        <a:bodyPr/>
        <a:lstStyle/>
        <a:p>
          <a:endParaRPr lang="en-US" sz="2000"/>
        </a:p>
      </dgm:t>
    </dgm:pt>
    <dgm:pt modelId="{7B61875D-E63B-4492-BB87-5ABBD8ACF8B4}" type="sibTrans" cxnId="{112BFBBE-7B88-4954-BB2A-6635E483882D}">
      <dgm:prSet/>
      <dgm:spPr/>
      <dgm:t>
        <a:bodyPr/>
        <a:lstStyle/>
        <a:p>
          <a:endParaRPr lang="en-US" sz="2000"/>
        </a:p>
      </dgm:t>
    </dgm:pt>
    <dgm:pt modelId="{32F59510-8E74-4785-9446-7CB33D5B6CC8}">
      <dgm:prSet custT="1"/>
      <dgm:spPr/>
      <dgm:t>
        <a:bodyPr/>
        <a:lstStyle/>
        <a:p>
          <a:r>
            <a:rPr lang="en-IN" sz="1200" b="1"/>
            <a:t>Fly-by-Wire and Digital Controls:</a:t>
          </a:r>
          <a:r>
            <a:rPr lang="en-IN" sz="1200"/>
            <a:t/>
          </a:r>
          <a:br>
            <a:rPr lang="en-IN" sz="1200"/>
          </a:br>
          <a:r>
            <a:rPr lang="en-IN" sz="1200"/>
            <a:t>Increased use of electronic control systems replacing mechanical linkages for precision and safety.</a:t>
          </a:r>
          <a:endParaRPr lang="en-US" sz="1200"/>
        </a:p>
      </dgm:t>
    </dgm:pt>
    <dgm:pt modelId="{48CB1D57-04E1-40E0-90AF-DC8CBABEFA5F}" type="parTrans" cxnId="{2CB943D9-EE5C-4F8C-92DB-29D78E71246D}">
      <dgm:prSet/>
      <dgm:spPr/>
      <dgm:t>
        <a:bodyPr/>
        <a:lstStyle/>
        <a:p>
          <a:endParaRPr lang="en-US" sz="2000"/>
        </a:p>
      </dgm:t>
    </dgm:pt>
    <dgm:pt modelId="{F0A6D67B-532F-43CF-9358-B81745F01A35}" type="sibTrans" cxnId="{2CB943D9-EE5C-4F8C-92DB-29D78E71246D}">
      <dgm:prSet/>
      <dgm:spPr/>
      <dgm:t>
        <a:bodyPr/>
        <a:lstStyle/>
        <a:p>
          <a:endParaRPr lang="en-US" sz="2000"/>
        </a:p>
      </dgm:t>
    </dgm:pt>
    <dgm:pt modelId="{C17D119F-6882-4186-A83D-6B92CF3D63F2}">
      <dgm:prSet custT="1"/>
      <dgm:spPr/>
      <dgm:t>
        <a:bodyPr/>
        <a:lstStyle/>
        <a:p>
          <a:r>
            <a:rPr lang="en-IN" sz="1200" b="1"/>
            <a:t>Virtual and Mixed Reality Training:</a:t>
          </a:r>
          <a:r>
            <a:rPr lang="en-IN" sz="1200"/>
            <a:t/>
          </a:r>
          <a:br>
            <a:rPr lang="en-IN" sz="1200"/>
          </a:br>
          <a:r>
            <a:rPr lang="en-IN" sz="1200"/>
            <a:t>Immersive pilot training environments simulating cockpit systems and emergencies.</a:t>
          </a:r>
          <a:endParaRPr lang="en-US" sz="1200"/>
        </a:p>
      </dgm:t>
    </dgm:pt>
    <dgm:pt modelId="{EB26B6FE-983F-4DAF-8E9E-14483A3551C9}" type="parTrans" cxnId="{42176421-9481-45DF-9814-08F2C3C78DE9}">
      <dgm:prSet/>
      <dgm:spPr/>
      <dgm:t>
        <a:bodyPr/>
        <a:lstStyle/>
        <a:p>
          <a:endParaRPr lang="en-US" sz="2000"/>
        </a:p>
      </dgm:t>
    </dgm:pt>
    <dgm:pt modelId="{2AC67AEA-133E-47FE-BEE7-40F859B6595D}" type="sibTrans" cxnId="{42176421-9481-45DF-9814-08F2C3C78DE9}">
      <dgm:prSet/>
      <dgm:spPr/>
      <dgm:t>
        <a:bodyPr/>
        <a:lstStyle/>
        <a:p>
          <a:endParaRPr lang="en-US" sz="2000"/>
        </a:p>
      </dgm:t>
    </dgm:pt>
    <dgm:pt modelId="{8FF1D786-EDE5-43D9-9BCB-0C4BC67E7BC7}">
      <dgm:prSet custT="1"/>
      <dgm:spPr/>
      <dgm:t>
        <a:bodyPr/>
        <a:lstStyle/>
        <a:p>
          <a:r>
            <a:rPr lang="en-IN" sz="1200" b="1"/>
            <a:t>Eco-friendly Technologies:</a:t>
          </a:r>
          <a:r>
            <a:rPr lang="en-IN" sz="1200"/>
            <a:t/>
          </a:r>
          <a:br>
            <a:rPr lang="en-IN" sz="1200"/>
          </a:br>
          <a:r>
            <a:rPr lang="en-IN" sz="1200"/>
            <a:t>Systems designed to optimize fuel efficiency and reduce emissions.</a:t>
          </a:r>
          <a:endParaRPr lang="en-US" sz="1200"/>
        </a:p>
      </dgm:t>
    </dgm:pt>
    <dgm:pt modelId="{5641784D-4B98-4A40-9DC4-4883579F9846}" type="parTrans" cxnId="{B80E3765-E773-4E3A-ACC7-FC6EE8D0B7C3}">
      <dgm:prSet/>
      <dgm:spPr/>
      <dgm:t>
        <a:bodyPr/>
        <a:lstStyle/>
        <a:p>
          <a:endParaRPr lang="en-US" sz="2000"/>
        </a:p>
      </dgm:t>
    </dgm:pt>
    <dgm:pt modelId="{93D6D39F-6F75-4FD4-81EE-D2AC852F6527}" type="sibTrans" cxnId="{B80E3765-E773-4E3A-ACC7-FC6EE8D0B7C3}">
      <dgm:prSet/>
      <dgm:spPr/>
      <dgm:t>
        <a:bodyPr/>
        <a:lstStyle/>
        <a:p>
          <a:endParaRPr lang="en-US" sz="2000"/>
        </a:p>
      </dgm:t>
    </dgm:pt>
    <dgm:pt modelId="{5A3F3D00-5846-42A7-B138-8BDB9F979334}" type="pres">
      <dgm:prSet presAssocID="{17264709-5195-4006-B2B0-970E24C1423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1EC47E-C50D-44CE-BD39-14DBA296D32F}" type="pres">
      <dgm:prSet presAssocID="{B4C0CFAD-4F5D-4239-A165-25C21870D2A5}" presName="compNode" presStyleCnt="0"/>
      <dgm:spPr/>
    </dgm:pt>
    <dgm:pt modelId="{0D50943B-1164-4861-A0AE-6DD8E4D87610}" type="pres">
      <dgm:prSet presAssocID="{B4C0CFAD-4F5D-4239-A165-25C21870D2A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E75AA0A-6902-49F3-AD95-0A6986AC281C}" type="pres">
      <dgm:prSet presAssocID="{B4C0CFAD-4F5D-4239-A165-25C21870D2A5}" presName="spaceRect" presStyleCnt="0"/>
      <dgm:spPr/>
    </dgm:pt>
    <dgm:pt modelId="{511B25B0-3302-4AED-B205-530F64267377}" type="pres">
      <dgm:prSet presAssocID="{B4C0CFAD-4F5D-4239-A165-25C21870D2A5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4CC6B46-E925-4E3A-94EE-469CFD5110B9}" type="pres">
      <dgm:prSet presAssocID="{CD1BF297-98D5-4D21-822A-86082E2E5859}" presName="sibTrans" presStyleCnt="0"/>
      <dgm:spPr/>
    </dgm:pt>
    <dgm:pt modelId="{05054A00-8982-4B64-B76C-93E19CD33BF6}" type="pres">
      <dgm:prSet presAssocID="{0AA5E828-A142-4617-B655-E95DAFE53D09}" presName="compNode" presStyleCnt="0"/>
      <dgm:spPr/>
    </dgm:pt>
    <dgm:pt modelId="{6696473B-BDC5-4AF7-A998-853029AD24B3}" type="pres">
      <dgm:prSet presAssocID="{0AA5E828-A142-4617-B655-E95DAFE53D0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7EBAEF2-2269-45BD-A629-C5E84F34B4E1}" type="pres">
      <dgm:prSet presAssocID="{0AA5E828-A142-4617-B655-E95DAFE53D09}" presName="spaceRect" presStyleCnt="0"/>
      <dgm:spPr/>
    </dgm:pt>
    <dgm:pt modelId="{677DCE6E-F77A-4B72-8D5E-4621A9CDD328}" type="pres">
      <dgm:prSet presAssocID="{0AA5E828-A142-4617-B655-E95DAFE53D09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B7BD54F-3170-4310-A181-466FB68C4CA0}" type="pres">
      <dgm:prSet presAssocID="{F8449A65-7C20-446E-ADB8-F995FA1B5EBD}" presName="sibTrans" presStyleCnt="0"/>
      <dgm:spPr/>
    </dgm:pt>
    <dgm:pt modelId="{FAF4C5FB-7C1C-4B9A-A17D-CD09EBD57F9C}" type="pres">
      <dgm:prSet presAssocID="{F8882727-840D-462F-8F67-8D17A2D05CD5}" presName="compNode" presStyleCnt="0"/>
      <dgm:spPr/>
    </dgm:pt>
    <dgm:pt modelId="{A5802FCB-EFE7-4A4D-B9C5-9E026FED5D4F}" type="pres">
      <dgm:prSet presAssocID="{F8882727-840D-462F-8F67-8D17A2D05CD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848C1CFC-C8BB-4F1F-9DD2-47F455F62521}" type="pres">
      <dgm:prSet presAssocID="{F8882727-840D-462F-8F67-8D17A2D05CD5}" presName="spaceRect" presStyleCnt="0"/>
      <dgm:spPr/>
    </dgm:pt>
    <dgm:pt modelId="{02BDDC05-A831-4640-85B4-9DD874927A15}" type="pres">
      <dgm:prSet presAssocID="{F8882727-840D-462F-8F67-8D17A2D05CD5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567E386-0715-4F40-9249-E0867697B959}" type="pres">
      <dgm:prSet presAssocID="{7B61875D-E63B-4492-BB87-5ABBD8ACF8B4}" presName="sibTrans" presStyleCnt="0"/>
      <dgm:spPr/>
    </dgm:pt>
    <dgm:pt modelId="{E99A437F-BB18-436C-BC47-6474A83A4738}" type="pres">
      <dgm:prSet presAssocID="{32F59510-8E74-4785-9446-7CB33D5B6CC8}" presName="compNode" presStyleCnt="0"/>
      <dgm:spPr/>
    </dgm:pt>
    <dgm:pt modelId="{57669814-8883-44DD-980F-984A3DD50C1E}" type="pres">
      <dgm:prSet presAssocID="{32F59510-8E74-4785-9446-7CB33D5B6CC8}" presName="iconRect" presStyleLbl="node1" presStyleIdx="3" presStyleCnt="6" custLinFactNeighborX="11457" custLinFactNeighborY="435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8E966099-A57B-4244-97BF-D1B9D994BED8}" type="pres">
      <dgm:prSet presAssocID="{32F59510-8E74-4785-9446-7CB33D5B6CC8}" presName="spaceRect" presStyleCnt="0"/>
      <dgm:spPr/>
    </dgm:pt>
    <dgm:pt modelId="{44A09840-342C-4F4B-A96F-B3C2166A01FE}" type="pres">
      <dgm:prSet presAssocID="{32F59510-8E74-4785-9446-7CB33D5B6CC8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233E00B-B707-4509-9CCA-3F263A0CE2B3}" type="pres">
      <dgm:prSet presAssocID="{F0A6D67B-532F-43CF-9358-B81745F01A35}" presName="sibTrans" presStyleCnt="0"/>
      <dgm:spPr/>
    </dgm:pt>
    <dgm:pt modelId="{1F745FB2-3166-48A2-951F-A6B8B8FFCA2A}" type="pres">
      <dgm:prSet presAssocID="{C17D119F-6882-4186-A83D-6B92CF3D63F2}" presName="compNode" presStyleCnt="0"/>
      <dgm:spPr/>
    </dgm:pt>
    <dgm:pt modelId="{D3F915E3-8D5A-4795-9906-EE0190E744F4}" type="pres">
      <dgm:prSet presAssocID="{C17D119F-6882-4186-A83D-6B92CF3D63F2}" presName="iconRect" presStyleLbl="node1" presStyleIdx="4" presStyleCnt="6" custLinFactNeighborX="6874" custLinFactNeighborY="3437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B971EA32-9035-4573-99C5-E8371ECDD4A3}" type="pres">
      <dgm:prSet presAssocID="{C17D119F-6882-4186-A83D-6B92CF3D63F2}" presName="spaceRect" presStyleCnt="0"/>
      <dgm:spPr/>
    </dgm:pt>
    <dgm:pt modelId="{2AA27C83-CB53-4DFC-B4E9-BF2FA83EB69C}" type="pres">
      <dgm:prSet presAssocID="{C17D119F-6882-4186-A83D-6B92CF3D63F2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4926FFE-C599-40EB-95D1-C88EB05EEA26}" type="pres">
      <dgm:prSet presAssocID="{2AC67AEA-133E-47FE-BEE7-40F859B6595D}" presName="sibTrans" presStyleCnt="0"/>
      <dgm:spPr/>
    </dgm:pt>
    <dgm:pt modelId="{A1DB7FDF-5284-4483-84FC-7964004F4B63}" type="pres">
      <dgm:prSet presAssocID="{8FF1D786-EDE5-43D9-9BCB-0C4BC67E7BC7}" presName="compNode" presStyleCnt="0"/>
      <dgm:spPr/>
    </dgm:pt>
    <dgm:pt modelId="{ABDCAEC6-2F96-42B4-AD0D-2AAE9A397478}" type="pres">
      <dgm:prSet presAssocID="{8FF1D786-EDE5-43D9-9BCB-0C4BC67E7BC7}" presName="iconRect" presStyleLbl="node1" presStyleIdx="5" presStyleCnt="6" custLinFactNeighborX="4583" custLinFactNeighborY="4124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6218B33F-251F-4657-BDDD-9D4433B20F1E}" type="pres">
      <dgm:prSet presAssocID="{8FF1D786-EDE5-43D9-9BCB-0C4BC67E7BC7}" presName="spaceRect" presStyleCnt="0"/>
      <dgm:spPr/>
    </dgm:pt>
    <dgm:pt modelId="{69E064A5-7ED0-41BD-8F88-20E7C6490B33}" type="pres">
      <dgm:prSet presAssocID="{8FF1D786-EDE5-43D9-9BCB-0C4BC67E7BC7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E7F0AE-6B18-4D44-B990-E053524867A1}" type="presOf" srcId="{F8882727-840D-462F-8F67-8D17A2D05CD5}" destId="{02BDDC05-A831-4640-85B4-9DD874927A15}" srcOrd="0" destOrd="0" presId="urn:microsoft.com/office/officeart/2018/2/layout/IconLabelList"/>
    <dgm:cxn modelId="{8FA0F205-A5E8-4B60-BA06-C42DFDC3209E}" srcId="{17264709-5195-4006-B2B0-970E24C14230}" destId="{0AA5E828-A142-4617-B655-E95DAFE53D09}" srcOrd="1" destOrd="0" parTransId="{7574DB8D-A6C0-4184-936A-2FFE6DB5192F}" sibTransId="{F8449A65-7C20-446E-ADB8-F995FA1B5EBD}"/>
    <dgm:cxn modelId="{8E431C01-D863-4706-AC27-34D61A58DC93}" type="presOf" srcId="{17264709-5195-4006-B2B0-970E24C14230}" destId="{5A3F3D00-5846-42A7-B138-8BDB9F979334}" srcOrd="0" destOrd="0" presId="urn:microsoft.com/office/officeart/2018/2/layout/IconLabelList"/>
    <dgm:cxn modelId="{3DDFA8D6-A597-46CA-A0C6-544F9DB64E78}" type="presOf" srcId="{C17D119F-6882-4186-A83D-6B92CF3D63F2}" destId="{2AA27C83-CB53-4DFC-B4E9-BF2FA83EB69C}" srcOrd="0" destOrd="0" presId="urn:microsoft.com/office/officeart/2018/2/layout/IconLabelList"/>
    <dgm:cxn modelId="{112BFBBE-7B88-4954-BB2A-6635E483882D}" srcId="{17264709-5195-4006-B2B0-970E24C14230}" destId="{F8882727-840D-462F-8F67-8D17A2D05CD5}" srcOrd="2" destOrd="0" parTransId="{2D7DF8BF-4543-4426-9E79-1066C766DAEF}" sibTransId="{7B61875D-E63B-4492-BB87-5ABBD8ACF8B4}"/>
    <dgm:cxn modelId="{AE926B92-1325-49FF-B7E5-7495A24435BA}" type="presOf" srcId="{32F59510-8E74-4785-9446-7CB33D5B6CC8}" destId="{44A09840-342C-4F4B-A96F-B3C2166A01FE}" srcOrd="0" destOrd="0" presId="urn:microsoft.com/office/officeart/2018/2/layout/IconLabelList"/>
    <dgm:cxn modelId="{84582D87-8636-49D1-89CC-D81FD2534A14}" type="presOf" srcId="{B4C0CFAD-4F5D-4239-A165-25C21870D2A5}" destId="{511B25B0-3302-4AED-B205-530F64267377}" srcOrd="0" destOrd="0" presId="urn:microsoft.com/office/officeart/2018/2/layout/IconLabelList"/>
    <dgm:cxn modelId="{B80E3765-E773-4E3A-ACC7-FC6EE8D0B7C3}" srcId="{17264709-5195-4006-B2B0-970E24C14230}" destId="{8FF1D786-EDE5-43D9-9BCB-0C4BC67E7BC7}" srcOrd="5" destOrd="0" parTransId="{5641784D-4B98-4A40-9DC4-4883579F9846}" sibTransId="{93D6D39F-6F75-4FD4-81EE-D2AC852F6527}"/>
    <dgm:cxn modelId="{FFF066CC-69B4-4977-B220-D69CDFF190FC}" type="presOf" srcId="{0AA5E828-A142-4617-B655-E95DAFE53D09}" destId="{677DCE6E-F77A-4B72-8D5E-4621A9CDD328}" srcOrd="0" destOrd="0" presId="urn:microsoft.com/office/officeart/2018/2/layout/IconLabelList"/>
    <dgm:cxn modelId="{FBD24712-B72F-40FF-B7B2-0D0A555C6DD2}" type="presOf" srcId="{8FF1D786-EDE5-43D9-9BCB-0C4BC67E7BC7}" destId="{69E064A5-7ED0-41BD-8F88-20E7C6490B33}" srcOrd="0" destOrd="0" presId="urn:microsoft.com/office/officeart/2018/2/layout/IconLabelList"/>
    <dgm:cxn modelId="{2CB943D9-EE5C-4F8C-92DB-29D78E71246D}" srcId="{17264709-5195-4006-B2B0-970E24C14230}" destId="{32F59510-8E74-4785-9446-7CB33D5B6CC8}" srcOrd="3" destOrd="0" parTransId="{48CB1D57-04E1-40E0-90AF-DC8CBABEFA5F}" sibTransId="{F0A6D67B-532F-43CF-9358-B81745F01A35}"/>
    <dgm:cxn modelId="{42176421-9481-45DF-9814-08F2C3C78DE9}" srcId="{17264709-5195-4006-B2B0-970E24C14230}" destId="{C17D119F-6882-4186-A83D-6B92CF3D63F2}" srcOrd="4" destOrd="0" parTransId="{EB26B6FE-983F-4DAF-8E9E-14483A3551C9}" sibTransId="{2AC67AEA-133E-47FE-BEE7-40F859B6595D}"/>
    <dgm:cxn modelId="{195DA1C0-8B81-4804-A0DA-801E1ECD67E5}" srcId="{17264709-5195-4006-B2B0-970E24C14230}" destId="{B4C0CFAD-4F5D-4239-A165-25C21870D2A5}" srcOrd="0" destOrd="0" parTransId="{DE9DD3BC-FEC1-4BDE-AAE4-3D4A883B283B}" sibTransId="{CD1BF297-98D5-4D21-822A-86082E2E5859}"/>
    <dgm:cxn modelId="{9CFC8FD7-5409-49EA-BF4E-11EDB4CB81F5}" type="presParOf" srcId="{5A3F3D00-5846-42A7-B138-8BDB9F979334}" destId="{8C1EC47E-C50D-44CE-BD39-14DBA296D32F}" srcOrd="0" destOrd="0" presId="urn:microsoft.com/office/officeart/2018/2/layout/IconLabelList"/>
    <dgm:cxn modelId="{DDBAB82E-D25B-4AE1-BEBC-ED0C11577617}" type="presParOf" srcId="{8C1EC47E-C50D-44CE-BD39-14DBA296D32F}" destId="{0D50943B-1164-4861-A0AE-6DD8E4D87610}" srcOrd="0" destOrd="0" presId="urn:microsoft.com/office/officeart/2018/2/layout/IconLabelList"/>
    <dgm:cxn modelId="{09278020-FB29-40B9-ABA9-025CD73B0201}" type="presParOf" srcId="{8C1EC47E-C50D-44CE-BD39-14DBA296D32F}" destId="{3E75AA0A-6902-49F3-AD95-0A6986AC281C}" srcOrd="1" destOrd="0" presId="urn:microsoft.com/office/officeart/2018/2/layout/IconLabelList"/>
    <dgm:cxn modelId="{8DC1B50B-2F9E-497B-9561-A54FED8E63D9}" type="presParOf" srcId="{8C1EC47E-C50D-44CE-BD39-14DBA296D32F}" destId="{511B25B0-3302-4AED-B205-530F64267377}" srcOrd="2" destOrd="0" presId="urn:microsoft.com/office/officeart/2018/2/layout/IconLabelList"/>
    <dgm:cxn modelId="{7985D59F-B050-4D6B-BCB2-1036543EC2DB}" type="presParOf" srcId="{5A3F3D00-5846-42A7-B138-8BDB9F979334}" destId="{54CC6B46-E925-4E3A-94EE-469CFD5110B9}" srcOrd="1" destOrd="0" presId="urn:microsoft.com/office/officeart/2018/2/layout/IconLabelList"/>
    <dgm:cxn modelId="{22AD4EF1-C302-45EF-AAC9-D1BF9FEF0F73}" type="presParOf" srcId="{5A3F3D00-5846-42A7-B138-8BDB9F979334}" destId="{05054A00-8982-4B64-B76C-93E19CD33BF6}" srcOrd="2" destOrd="0" presId="urn:microsoft.com/office/officeart/2018/2/layout/IconLabelList"/>
    <dgm:cxn modelId="{07E36D70-C566-46D0-B799-B06967E1D5FB}" type="presParOf" srcId="{05054A00-8982-4B64-B76C-93E19CD33BF6}" destId="{6696473B-BDC5-4AF7-A998-853029AD24B3}" srcOrd="0" destOrd="0" presId="urn:microsoft.com/office/officeart/2018/2/layout/IconLabelList"/>
    <dgm:cxn modelId="{FD67E1EA-942E-4ABE-AC89-0778CE96B1C6}" type="presParOf" srcId="{05054A00-8982-4B64-B76C-93E19CD33BF6}" destId="{37EBAEF2-2269-45BD-A629-C5E84F34B4E1}" srcOrd="1" destOrd="0" presId="urn:microsoft.com/office/officeart/2018/2/layout/IconLabelList"/>
    <dgm:cxn modelId="{FEB418E2-6B5B-4261-A7FA-773909C5ECA1}" type="presParOf" srcId="{05054A00-8982-4B64-B76C-93E19CD33BF6}" destId="{677DCE6E-F77A-4B72-8D5E-4621A9CDD328}" srcOrd="2" destOrd="0" presId="urn:microsoft.com/office/officeart/2018/2/layout/IconLabelList"/>
    <dgm:cxn modelId="{994BE907-BD96-4DF8-B756-3BFBA1B06049}" type="presParOf" srcId="{5A3F3D00-5846-42A7-B138-8BDB9F979334}" destId="{7B7BD54F-3170-4310-A181-466FB68C4CA0}" srcOrd="3" destOrd="0" presId="urn:microsoft.com/office/officeart/2018/2/layout/IconLabelList"/>
    <dgm:cxn modelId="{C76B1B41-E59F-4464-BDF4-BC85F42BEBA6}" type="presParOf" srcId="{5A3F3D00-5846-42A7-B138-8BDB9F979334}" destId="{FAF4C5FB-7C1C-4B9A-A17D-CD09EBD57F9C}" srcOrd="4" destOrd="0" presId="urn:microsoft.com/office/officeart/2018/2/layout/IconLabelList"/>
    <dgm:cxn modelId="{3B06971E-A856-4D64-AA68-51B398BC9ACC}" type="presParOf" srcId="{FAF4C5FB-7C1C-4B9A-A17D-CD09EBD57F9C}" destId="{A5802FCB-EFE7-4A4D-B9C5-9E026FED5D4F}" srcOrd="0" destOrd="0" presId="urn:microsoft.com/office/officeart/2018/2/layout/IconLabelList"/>
    <dgm:cxn modelId="{BF0A8B30-E192-4581-AAD7-C8BBFE9851DA}" type="presParOf" srcId="{FAF4C5FB-7C1C-4B9A-A17D-CD09EBD57F9C}" destId="{848C1CFC-C8BB-4F1F-9DD2-47F455F62521}" srcOrd="1" destOrd="0" presId="urn:microsoft.com/office/officeart/2018/2/layout/IconLabelList"/>
    <dgm:cxn modelId="{36C78267-5D36-429A-829E-D7603DB72A13}" type="presParOf" srcId="{FAF4C5FB-7C1C-4B9A-A17D-CD09EBD57F9C}" destId="{02BDDC05-A831-4640-85B4-9DD874927A15}" srcOrd="2" destOrd="0" presId="urn:microsoft.com/office/officeart/2018/2/layout/IconLabelList"/>
    <dgm:cxn modelId="{F458202A-746A-422F-899E-0C421087F91E}" type="presParOf" srcId="{5A3F3D00-5846-42A7-B138-8BDB9F979334}" destId="{4567E386-0715-4F40-9249-E0867697B959}" srcOrd="5" destOrd="0" presId="urn:microsoft.com/office/officeart/2018/2/layout/IconLabelList"/>
    <dgm:cxn modelId="{D635A2B7-5E47-451F-ACEC-9B9B92503851}" type="presParOf" srcId="{5A3F3D00-5846-42A7-B138-8BDB9F979334}" destId="{E99A437F-BB18-436C-BC47-6474A83A4738}" srcOrd="6" destOrd="0" presId="urn:microsoft.com/office/officeart/2018/2/layout/IconLabelList"/>
    <dgm:cxn modelId="{B4FECA1A-2F8B-4A35-8665-9F21FF3C349B}" type="presParOf" srcId="{E99A437F-BB18-436C-BC47-6474A83A4738}" destId="{57669814-8883-44DD-980F-984A3DD50C1E}" srcOrd="0" destOrd="0" presId="urn:microsoft.com/office/officeart/2018/2/layout/IconLabelList"/>
    <dgm:cxn modelId="{C658F155-2010-4CF9-84D3-C527092BA153}" type="presParOf" srcId="{E99A437F-BB18-436C-BC47-6474A83A4738}" destId="{8E966099-A57B-4244-97BF-D1B9D994BED8}" srcOrd="1" destOrd="0" presId="urn:microsoft.com/office/officeart/2018/2/layout/IconLabelList"/>
    <dgm:cxn modelId="{6306DEBD-1CC6-4089-B559-48F5DB654B46}" type="presParOf" srcId="{E99A437F-BB18-436C-BC47-6474A83A4738}" destId="{44A09840-342C-4F4B-A96F-B3C2166A01FE}" srcOrd="2" destOrd="0" presId="urn:microsoft.com/office/officeart/2018/2/layout/IconLabelList"/>
    <dgm:cxn modelId="{A289804F-71CB-4DDE-ABF4-951BE1090A26}" type="presParOf" srcId="{5A3F3D00-5846-42A7-B138-8BDB9F979334}" destId="{D233E00B-B707-4509-9CCA-3F263A0CE2B3}" srcOrd="7" destOrd="0" presId="urn:microsoft.com/office/officeart/2018/2/layout/IconLabelList"/>
    <dgm:cxn modelId="{A7C8D506-51DF-4B56-A326-5469CC5F2706}" type="presParOf" srcId="{5A3F3D00-5846-42A7-B138-8BDB9F979334}" destId="{1F745FB2-3166-48A2-951F-A6B8B8FFCA2A}" srcOrd="8" destOrd="0" presId="urn:microsoft.com/office/officeart/2018/2/layout/IconLabelList"/>
    <dgm:cxn modelId="{570347C4-9FAF-4814-8B84-067431E6CC05}" type="presParOf" srcId="{1F745FB2-3166-48A2-951F-A6B8B8FFCA2A}" destId="{D3F915E3-8D5A-4795-9906-EE0190E744F4}" srcOrd="0" destOrd="0" presId="urn:microsoft.com/office/officeart/2018/2/layout/IconLabelList"/>
    <dgm:cxn modelId="{456292C2-296A-4231-993A-81455D820AC7}" type="presParOf" srcId="{1F745FB2-3166-48A2-951F-A6B8B8FFCA2A}" destId="{B971EA32-9035-4573-99C5-E8371ECDD4A3}" srcOrd="1" destOrd="0" presId="urn:microsoft.com/office/officeart/2018/2/layout/IconLabelList"/>
    <dgm:cxn modelId="{DD986A96-0368-49FB-A361-B0ED592075A5}" type="presParOf" srcId="{1F745FB2-3166-48A2-951F-A6B8B8FFCA2A}" destId="{2AA27C83-CB53-4DFC-B4E9-BF2FA83EB69C}" srcOrd="2" destOrd="0" presId="urn:microsoft.com/office/officeart/2018/2/layout/IconLabelList"/>
    <dgm:cxn modelId="{DC5F5080-180B-4C55-BBF3-132CA120E600}" type="presParOf" srcId="{5A3F3D00-5846-42A7-B138-8BDB9F979334}" destId="{54926FFE-C599-40EB-95D1-C88EB05EEA26}" srcOrd="9" destOrd="0" presId="urn:microsoft.com/office/officeart/2018/2/layout/IconLabelList"/>
    <dgm:cxn modelId="{6EF7833A-348A-4491-B020-E1E3235BF1FD}" type="presParOf" srcId="{5A3F3D00-5846-42A7-B138-8BDB9F979334}" destId="{A1DB7FDF-5284-4483-84FC-7964004F4B63}" srcOrd="10" destOrd="0" presId="urn:microsoft.com/office/officeart/2018/2/layout/IconLabelList"/>
    <dgm:cxn modelId="{97789E7B-BCEE-4DE6-B6F9-D06188F01F06}" type="presParOf" srcId="{A1DB7FDF-5284-4483-84FC-7964004F4B63}" destId="{ABDCAEC6-2F96-42B4-AD0D-2AAE9A397478}" srcOrd="0" destOrd="0" presId="urn:microsoft.com/office/officeart/2018/2/layout/IconLabelList"/>
    <dgm:cxn modelId="{A9311132-5A26-45FF-9B79-1D5637A1B0AE}" type="presParOf" srcId="{A1DB7FDF-5284-4483-84FC-7964004F4B63}" destId="{6218B33F-251F-4657-BDDD-9D4433B20F1E}" srcOrd="1" destOrd="0" presId="urn:microsoft.com/office/officeart/2018/2/layout/IconLabelList"/>
    <dgm:cxn modelId="{91DCEDC6-2A48-4870-A4F8-8102087F4FB9}" type="presParOf" srcId="{A1DB7FDF-5284-4483-84FC-7964004F4B63}" destId="{69E064A5-7ED0-41BD-8F88-20E7C6490B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19BDC6F-7CAF-4092-9B97-D04C8991C15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690A6ED-EBF3-4A90-936E-B0224F185C34}">
      <dgm:prSet/>
      <dgm:spPr/>
      <dgm:t>
        <a:bodyPr/>
        <a:lstStyle/>
        <a:p>
          <a:r>
            <a:rPr lang="en-IN" b="1"/>
            <a:t>Key Takeaways:</a:t>
          </a:r>
          <a:endParaRPr lang="en-US"/>
        </a:p>
      </dgm:t>
    </dgm:pt>
    <dgm:pt modelId="{47586535-610F-4EB9-BD24-07E15B7D584A}" type="parTrans" cxnId="{89979A60-69CE-4843-97D0-DFEEA2AA4FDD}">
      <dgm:prSet/>
      <dgm:spPr/>
      <dgm:t>
        <a:bodyPr/>
        <a:lstStyle/>
        <a:p>
          <a:endParaRPr lang="en-US"/>
        </a:p>
      </dgm:t>
    </dgm:pt>
    <dgm:pt modelId="{8C32AE9D-BFF4-4699-8D64-77C99A57B924}" type="sibTrans" cxnId="{89979A60-69CE-4843-97D0-DFEEA2AA4FDD}">
      <dgm:prSet/>
      <dgm:spPr/>
      <dgm:t>
        <a:bodyPr/>
        <a:lstStyle/>
        <a:p>
          <a:endParaRPr lang="en-US"/>
        </a:p>
      </dgm:t>
    </dgm:pt>
    <dgm:pt modelId="{64C897B7-1736-40BA-B02E-858FDE2CC5CE}">
      <dgm:prSet/>
      <dgm:spPr/>
      <dgm:t>
        <a:bodyPr/>
        <a:lstStyle/>
        <a:p>
          <a:r>
            <a:rPr lang="en-IN"/>
            <a:t>Aircraft instruments are vital for safe and efficient flight.</a:t>
          </a:r>
          <a:endParaRPr lang="en-US"/>
        </a:p>
      </dgm:t>
    </dgm:pt>
    <dgm:pt modelId="{5DAB2F4B-DD69-4F82-8C45-60F4B1D113B1}" type="parTrans" cxnId="{09E13B65-0064-48CE-9E3D-15B2323C34ED}">
      <dgm:prSet/>
      <dgm:spPr/>
      <dgm:t>
        <a:bodyPr/>
        <a:lstStyle/>
        <a:p>
          <a:endParaRPr lang="en-US"/>
        </a:p>
      </dgm:t>
    </dgm:pt>
    <dgm:pt modelId="{16FDBD75-1C02-4BB0-85BB-28A69A837316}" type="sibTrans" cxnId="{09E13B65-0064-48CE-9E3D-15B2323C34ED}">
      <dgm:prSet/>
      <dgm:spPr/>
      <dgm:t>
        <a:bodyPr/>
        <a:lstStyle/>
        <a:p>
          <a:endParaRPr lang="en-US"/>
        </a:p>
      </dgm:t>
    </dgm:pt>
    <dgm:pt modelId="{00B0450F-F6CF-459F-8DB6-8BEE38AD38C4}">
      <dgm:prSet/>
      <dgm:spPr/>
      <dgm:t>
        <a:bodyPr/>
        <a:lstStyle/>
        <a:p>
          <a:r>
            <a:rPr lang="en-IN"/>
            <a:t>Glass cockpits offer integrated digital displays; analog cockpits use mechanical gauges.</a:t>
          </a:r>
          <a:endParaRPr lang="en-US"/>
        </a:p>
      </dgm:t>
    </dgm:pt>
    <dgm:pt modelId="{4E23BF8E-8BBE-4D70-A015-140414C648B1}" type="parTrans" cxnId="{725BD9BE-01F0-4FF0-AD76-B37B7DA12E2C}">
      <dgm:prSet/>
      <dgm:spPr/>
      <dgm:t>
        <a:bodyPr/>
        <a:lstStyle/>
        <a:p>
          <a:endParaRPr lang="en-US"/>
        </a:p>
      </dgm:t>
    </dgm:pt>
    <dgm:pt modelId="{A9A668FA-D056-4E49-882E-810BCB1A4DB0}" type="sibTrans" cxnId="{725BD9BE-01F0-4FF0-AD76-B37B7DA12E2C}">
      <dgm:prSet/>
      <dgm:spPr/>
      <dgm:t>
        <a:bodyPr/>
        <a:lstStyle/>
        <a:p>
          <a:endParaRPr lang="en-US"/>
        </a:p>
      </dgm:t>
    </dgm:pt>
    <dgm:pt modelId="{F7430906-9D25-4C3D-AF4C-18E0297E751B}">
      <dgm:prSet/>
      <dgm:spPr/>
      <dgm:t>
        <a:bodyPr/>
        <a:lstStyle/>
        <a:p>
          <a:r>
            <a:rPr lang="en-IN"/>
            <a:t>Maintenance instruments monitor engine and system health.</a:t>
          </a:r>
          <a:endParaRPr lang="en-US"/>
        </a:p>
      </dgm:t>
    </dgm:pt>
    <dgm:pt modelId="{7351F7E3-32ED-4869-BE79-4BFB4BF47618}" type="parTrans" cxnId="{41CBAAB2-25C6-425A-B86B-0C267CB049A7}">
      <dgm:prSet/>
      <dgm:spPr/>
      <dgm:t>
        <a:bodyPr/>
        <a:lstStyle/>
        <a:p>
          <a:endParaRPr lang="en-US"/>
        </a:p>
      </dgm:t>
    </dgm:pt>
    <dgm:pt modelId="{1DF05448-E8EF-44A2-9729-D47D765E8528}" type="sibTrans" cxnId="{41CBAAB2-25C6-425A-B86B-0C267CB049A7}">
      <dgm:prSet/>
      <dgm:spPr/>
      <dgm:t>
        <a:bodyPr/>
        <a:lstStyle/>
        <a:p>
          <a:endParaRPr lang="en-US"/>
        </a:p>
      </dgm:t>
    </dgm:pt>
    <dgm:pt modelId="{AD670611-B981-4003-B1C2-79EDC5181222}">
      <dgm:prSet/>
      <dgm:spPr/>
      <dgm:t>
        <a:bodyPr/>
        <a:lstStyle/>
        <a:p>
          <a:r>
            <a:rPr lang="en-IN"/>
            <a:t>Human factors in design improve usability and reduce pilot workload.</a:t>
          </a:r>
          <a:endParaRPr lang="en-US"/>
        </a:p>
      </dgm:t>
    </dgm:pt>
    <dgm:pt modelId="{B65D1DA6-3293-44B9-9487-67DC807BE377}" type="parTrans" cxnId="{77D8D560-7C45-46BA-B047-770F9C5636CB}">
      <dgm:prSet/>
      <dgm:spPr/>
      <dgm:t>
        <a:bodyPr/>
        <a:lstStyle/>
        <a:p>
          <a:endParaRPr lang="en-US"/>
        </a:p>
      </dgm:t>
    </dgm:pt>
    <dgm:pt modelId="{F35BE953-EF22-46B6-96EA-CE2F115FCD1F}" type="sibTrans" cxnId="{77D8D560-7C45-46BA-B047-770F9C5636CB}">
      <dgm:prSet/>
      <dgm:spPr/>
      <dgm:t>
        <a:bodyPr/>
        <a:lstStyle/>
        <a:p>
          <a:endParaRPr lang="en-US"/>
        </a:p>
      </dgm:t>
    </dgm:pt>
    <dgm:pt modelId="{DD4E2F17-46BD-4C03-B776-3670F83E244D}">
      <dgm:prSet/>
      <dgm:spPr/>
      <dgm:t>
        <a:bodyPr/>
        <a:lstStyle/>
        <a:p>
          <a:r>
            <a:rPr lang="en-IN"/>
            <a:t>Future trends focus on AI, connectivity, and immersive training.</a:t>
          </a:r>
          <a:endParaRPr lang="en-US"/>
        </a:p>
      </dgm:t>
    </dgm:pt>
    <dgm:pt modelId="{D45D9BA2-C5F3-4092-A60D-4698058F8507}" type="parTrans" cxnId="{238AA6ED-E745-43F2-A0B3-1511C26B2386}">
      <dgm:prSet/>
      <dgm:spPr/>
      <dgm:t>
        <a:bodyPr/>
        <a:lstStyle/>
        <a:p>
          <a:endParaRPr lang="en-US"/>
        </a:p>
      </dgm:t>
    </dgm:pt>
    <dgm:pt modelId="{ED476D55-AEFC-4287-9746-A8C486DF49D4}" type="sibTrans" cxnId="{238AA6ED-E745-43F2-A0B3-1511C26B2386}">
      <dgm:prSet/>
      <dgm:spPr/>
      <dgm:t>
        <a:bodyPr/>
        <a:lstStyle/>
        <a:p>
          <a:endParaRPr lang="en-US"/>
        </a:p>
      </dgm:t>
    </dgm:pt>
    <dgm:pt modelId="{7A25873C-AD40-494F-8A6B-E44891225742}" type="pres">
      <dgm:prSet presAssocID="{419BDC6F-7CAF-4092-9B97-D04C8991C15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A56965-4DA7-4337-A6B3-321689F6EFCC}" type="pres">
      <dgm:prSet presAssocID="{419BDC6F-7CAF-4092-9B97-D04C8991C15D}" presName="container" presStyleCnt="0">
        <dgm:presLayoutVars>
          <dgm:dir/>
          <dgm:resizeHandles val="exact"/>
        </dgm:presLayoutVars>
      </dgm:prSet>
      <dgm:spPr/>
    </dgm:pt>
    <dgm:pt modelId="{2A2AEE15-7C04-410E-BCD7-CB0D26D7931A}" type="pres">
      <dgm:prSet presAssocID="{7690A6ED-EBF3-4A90-936E-B0224F185C34}" presName="compNode" presStyleCnt="0"/>
      <dgm:spPr/>
    </dgm:pt>
    <dgm:pt modelId="{4BF3FA50-3E59-401F-9022-FC7674693726}" type="pres">
      <dgm:prSet presAssocID="{7690A6ED-EBF3-4A90-936E-B0224F185C34}" presName="iconBgRect" presStyleLbl="bgShp" presStyleIdx="0" presStyleCnt="6"/>
      <dgm:spPr/>
    </dgm:pt>
    <dgm:pt modelId="{60365C11-2E94-4A11-8FC2-17BD5C4460E0}" type="pres">
      <dgm:prSet presAssocID="{7690A6ED-EBF3-4A90-936E-B0224F185C3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Key"/>
        </a:ext>
      </dgm:extLst>
    </dgm:pt>
    <dgm:pt modelId="{3518F887-C7C3-4756-AD8B-70B0D7A952B9}" type="pres">
      <dgm:prSet presAssocID="{7690A6ED-EBF3-4A90-936E-B0224F185C34}" presName="spaceRect" presStyleCnt="0"/>
      <dgm:spPr/>
    </dgm:pt>
    <dgm:pt modelId="{7A229B24-567F-49C9-B593-01D49A38A371}" type="pres">
      <dgm:prSet presAssocID="{7690A6ED-EBF3-4A90-936E-B0224F185C34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ACD5CAA-B938-4BD0-854E-8FF07E486F5D}" type="pres">
      <dgm:prSet presAssocID="{8C32AE9D-BFF4-4699-8D64-77C99A57B92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2BFDAF8-413B-4F5B-8EFE-9DB340F66C70}" type="pres">
      <dgm:prSet presAssocID="{64C897B7-1736-40BA-B02E-858FDE2CC5CE}" presName="compNode" presStyleCnt="0"/>
      <dgm:spPr/>
    </dgm:pt>
    <dgm:pt modelId="{AEDC5840-A38B-477B-9787-DC06438C7AB5}" type="pres">
      <dgm:prSet presAssocID="{64C897B7-1736-40BA-B02E-858FDE2CC5CE}" presName="iconBgRect" presStyleLbl="bgShp" presStyleIdx="1" presStyleCnt="6"/>
      <dgm:spPr/>
    </dgm:pt>
    <dgm:pt modelId="{C53AF935-8356-4048-9E55-985FA0392A7C}" type="pres">
      <dgm:prSet presAssocID="{64C897B7-1736-40BA-B02E-858FDE2CC5C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3645AF4C-B4B0-49C4-AE69-735D8C6D587E}" type="pres">
      <dgm:prSet presAssocID="{64C897B7-1736-40BA-B02E-858FDE2CC5CE}" presName="spaceRect" presStyleCnt="0"/>
      <dgm:spPr/>
    </dgm:pt>
    <dgm:pt modelId="{BC8FEB85-3036-48BD-B9CE-86A84C0E061C}" type="pres">
      <dgm:prSet presAssocID="{64C897B7-1736-40BA-B02E-858FDE2CC5CE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4050695-1B0F-4427-A9EA-42F39F9B34A5}" type="pres">
      <dgm:prSet presAssocID="{16FDBD75-1C02-4BB0-85BB-28A69A83731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7F7F51-A75E-4AA6-80B4-CB5603F85A94}" type="pres">
      <dgm:prSet presAssocID="{00B0450F-F6CF-459F-8DB6-8BEE38AD38C4}" presName="compNode" presStyleCnt="0"/>
      <dgm:spPr/>
    </dgm:pt>
    <dgm:pt modelId="{D0CEDCAB-1AFB-47AF-A5D5-E14BDCF91DF7}" type="pres">
      <dgm:prSet presAssocID="{00B0450F-F6CF-459F-8DB6-8BEE38AD38C4}" presName="iconBgRect" presStyleLbl="bgShp" presStyleIdx="2" presStyleCnt="6"/>
      <dgm:spPr/>
    </dgm:pt>
    <dgm:pt modelId="{66BB5CED-9455-49DD-83FC-6BE8DC0F99A5}" type="pres">
      <dgm:prSet presAssocID="{00B0450F-F6CF-459F-8DB6-8BEE38AD38C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E33FE92B-AE34-4BDF-BBD2-4B53AB8D8A20}" type="pres">
      <dgm:prSet presAssocID="{00B0450F-F6CF-459F-8DB6-8BEE38AD38C4}" presName="spaceRect" presStyleCnt="0"/>
      <dgm:spPr/>
    </dgm:pt>
    <dgm:pt modelId="{7F97185B-778C-4697-9B7F-04A85F661E96}" type="pres">
      <dgm:prSet presAssocID="{00B0450F-F6CF-459F-8DB6-8BEE38AD38C4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A447631-EFA0-48B4-AC29-373549F4B9C1}" type="pres">
      <dgm:prSet presAssocID="{A9A668FA-D056-4E49-882E-810BCB1A4DB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08283AC-782C-4A60-854C-292D4CE77546}" type="pres">
      <dgm:prSet presAssocID="{F7430906-9D25-4C3D-AF4C-18E0297E751B}" presName="compNode" presStyleCnt="0"/>
      <dgm:spPr/>
    </dgm:pt>
    <dgm:pt modelId="{0D512B2B-7335-4538-AE8C-F69A3A3CD234}" type="pres">
      <dgm:prSet presAssocID="{F7430906-9D25-4C3D-AF4C-18E0297E751B}" presName="iconBgRect" presStyleLbl="bgShp" presStyleIdx="3" presStyleCnt="6"/>
      <dgm:spPr/>
    </dgm:pt>
    <dgm:pt modelId="{A952620A-3B50-4C6B-883C-F1B9B921C7D1}" type="pres">
      <dgm:prSet presAssocID="{F7430906-9D25-4C3D-AF4C-18E0297E751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5F4799-C3EE-47E3-80B3-7B2868DB7292}" type="pres">
      <dgm:prSet presAssocID="{F7430906-9D25-4C3D-AF4C-18E0297E751B}" presName="spaceRect" presStyleCnt="0"/>
      <dgm:spPr/>
    </dgm:pt>
    <dgm:pt modelId="{497B588E-34A8-46C3-9384-701A65C6260E}" type="pres">
      <dgm:prSet presAssocID="{F7430906-9D25-4C3D-AF4C-18E0297E751B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7201D16-783C-4705-8A64-636FD6C791B2}" type="pres">
      <dgm:prSet presAssocID="{1DF05448-E8EF-44A2-9729-D47D765E852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E63ED7F-7B86-4F5E-862C-A45823B333CC}" type="pres">
      <dgm:prSet presAssocID="{AD670611-B981-4003-B1C2-79EDC5181222}" presName="compNode" presStyleCnt="0"/>
      <dgm:spPr/>
    </dgm:pt>
    <dgm:pt modelId="{53884AEB-0BDE-4B17-ACA4-A9EDD9AD2D14}" type="pres">
      <dgm:prSet presAssocID="{AD670611-B981-4003-B1C2-79EDC5181222}" presName="iconBgRect" presStyleLbl="bgShp" presStyleIdx="4" presStyleCnt="6"/>
      <dgm:spPr/>
    </dgm:pt>
    <dgm:pt modelId="{751000A3-EB21-4282-9A2D-A62021EDF616}" type="pres">
      <dgm:prSet presAssocID="{AD670611-B981-4003-B1C2-79EDC51812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7003B8-157B-475E-9574-0FD0DAE81884}" type="pres">
      <dgm:prSet presAssocID="{AD670611-B981-4003-B1C2-79EDC5181222}" presName="spaceRect" presStyleCnt="0"/>
      <dgm:spPr/>
    </dgm:pt>
    <dgm:pt modelId="{7AE7D620-7CBE-487C-BEEB-215B3577FC0C}" type="pres">
      <dgm:prSet presAssocID="{AD670611-B981-4003-B1C2-79EDC5181222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2D9AAB5-D7C1-47F5-9E9C-12677410EFE9}" type="pres">
      <dgm:prSet presAssocID="{F35BE953-EF22-46B6-96EA-CE2F115FCD1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DCF73DF-E4A9-4373-985F-A3E2B7179FAF}" type="pres">
      <dgm:prSet presAssocID="{DD4E2F17-46BD-4C03-B776-3670F83E244D}" presName="compNode" presStyleCnt="0"/>
      <dgm:spPr/>
    </dgm:pt>
    <dgm:pt modelId="{CF3BE6D8-1E4C-4198-9C20-9BDAEBCAD5F5}" type="pres">
      <dgm:prSet presAssocID="{DD4E2F17-46BD-4C03-B776-3670F83E244D}" presName="iconBgRect" presStyleLbl="bgShp" presStyleIdx="5" presStyleCnt="6"/>
      <dgm:spPr/>
    </dgm:pt>
    <dgm:pt modelId="{C24A8F5A-F0C9-40A4-B9BF-3A9B400837FB}" type="pres">
      <dgm:prSet presAssocID="{DD4E2F17-46BD-4C03-B776-3670F83E24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FAEEE104-54D6-48AC-A685-3B076313F3DB}" type="pres">
      <dgm:prSet presAssocID="{DD4E2F17-46BD-4C03-B776-3670F83E244D}" presName="spaceRect" presStyleCnt="0"/>
      <dgm:spPr/>
    </dgm:pt>
    <dgm:pt modelId="{CA5C972C-8D3C-4982-BB1C-C2E0C4956347}" type="pres">
      <dgm:prSet presAssocID="{DD4E2F17-46BD-4C03-B776-3670F83E244D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E13B65-0064-48CE-9E3D-15B2323C34ED}" srcId="{419BDC6F-7CAF-4092-9B97-D04C8991C15D}" destId="{64C897B7-1736-40BA-B02E-858FDE2CC5CE}" srcOrd="1" destOrd="0" parTransId="{5DAB2F4B-DD69-4F82-8C45-60F4B1D113B1}" sibTransId="{16FDBD75-1C02-4BB0-85BB-28A69A837316}"/>
    <dgm:cxn modelId="{41939063-3850-41A5-BD60-1E9A36084DED}" type="presOf" srcId="{8C32AE9D-BFF4-4699-8D64-77C99A57B924}" destId="{3ACD5CAA-B938-4BD0-854E-8FF07E486F5D}" srcOrd="0" destOrd="0" presId="urn:microsoft.com/office/officeart/2018/2/layout/IconCircleList"/>
    <dgm:cxn modelId="{725BD9BE-01F0-4FF0-AD76-B37B7DA12E2C}" srcId="{419BDC6F-7CAF-4092-9B97-D04C8991C15D}" destId="{00B0450F-F6CF-459F-8DB6-8BEE38AD38C4}" srcOrd="2" destOrd="0" parTransId="{4E23BF8E-8BBE-4D70-A015-140414C648B1}" sibTransId="{A9A668FA-D056-4E49-882E-810BCB1A4DB0}"/>
    <dgm:cxn modelId="{41CBAAB2-25C6-425A-B86B-0C267CB049A7}" srcId="{419BDC6F-7CAF-4092-9B97-D04C8991C15D}" destId="{F7430906-9D25-4C3D-AF4C-18E0297E751B}" srcOrd="3" destOrd="0" parTransId="{7351F7E3-32ED-4869-BE79-4BFB4BF47618}" sibTransId="{1DF05448-E8EF-44A2-9729-D47D765E8528}"/>
    <dgm:cxn modelId="{FDDCBE56-7776-47FB-8B33-DB15D1E3F8CA}" type="presOf" srcId="{A9A668FA-D056-4E49-882E-810BCB1A4DB0}" destId="{FA447631-EFA0-48B4-AC29-373549F4B9C1}" srcOrd="0" destOrd="0" presId="urn:microsoft.com/office/officeart/2018/2/layout/IconCircleList"/>
    <dgm:cxn modelId="{238AA6ED-E745-43F2-A0B3-1511C26B2386}" srcId="{419BDC6F-7CAF-4092-9B97-D04C8991C15D}" destId="{DD4E2F17-46BD-4C03-B776-3670F83E244D}" srcOrd="5" destOrd="0" parTransId="{D45D9BA2-C5F3-4092-A60D-4698058F8507}" sibTransId="{ED476D55-AEFC-4287-9746-A8C486DF49D4}"/>
    <dgm:cxn modelId="{77D8D560-7C45-46BA-B047-770F9C5636CB}" srcId="{419BDC6F-7CAF-4092-9B97-D04C8991C15D}" destId="{AD670611-B981-4003-B1C2-79EDC5181222}" srcOrd="4" destOrd="0" parTransId="{B65D1DA6-3293-44B9-9487-67DC807BE377}" sibTransId="{F35BE953-EF22-46B6-96EA-CE2F115FCD1F}"/>
    <dgm:cxn modelId="{DDF1178E-6D48-4E20-B306-C706082C6BBA}" type="presOf" srcId="{F35BE953-EF22-46B6-96EA-CE2F115FCD1F}" destId="{82D9AAB5-D7C1-47F5-9E9C-12677410EFE9}" srcOrd="0" destOrd="0" presId="urn:microsoft.com/office/officeart/2018/2/layout/IconCircleList"/>
    <dgm:cxn modelId="{D376980C-75B9-4A4E-9E5A-6C2D33A5C623}" type="presOf" srcId="{F7430906-9D25-4C3D-AF4C-18E0297E751B}" destId="{497B588E-34A8-46C3-9384-701A65C6260E}" srcOrd="0" destOrd="0" presId="urn:microsoft.com/office/officeart/2018/2/layout/IconCircleList"/>
    <dgm:cxn modelId="{AADF8F67-6163-4F3A-A414-0DEBBA551C53}" type="presOf" srcId="{7690A6ED-EBF3-4A90-936E-B0224F185C34}" destId="{7A229B24-567F-49C9-B593-01D49A38A371}" srcOrd="0" destOrd="0" presId="urn:microsoft.com/office/officeart/2018/2/layout/IconCircleList"/>
    <dgm:cxn modelId="{A75B6AE2-0600-409D-9864-7460F90D4635}" type="presOf" srcId="{419BDC6F-7CAF-4092-9B97-D04C8991C15D}" destId="{7A25873C-AD40-494F-8A6B-E44891225742}" srcOrd="0" destOrd="0" presId="urn:microsoft.com/office/officeart/2018/2/layout/IconCircleList"/>
    <dgm:cxn modelId="{590EC4B9-03C3-4A7B-B7AC-019A5D4DFE77}" type="presOf" srcId="{64C897B7-1736-40BA-B02E-858FDE2CC5CE}" destId="{BC8FEB85-3036-48BD-B9CE-86A84C0E061C}" srcOrd="0" destOrd="0" presId="urn:microsoft.com/office/officeart/2018/2/layout/IconCircleList"/>
    <dgm:cxn modelId="{D2259903-48C5-4CED-84A5-4CD707788658}" type="presOf" srcId="{16FDBD75-1C02-4BB0-85BB-28A69A837316}" destId="{B4050695-1B0F-4427-A9EA-42F39F9B34A5}" srcOrd="0" destOrd="0" presId="urn:microsoft.com/office/officeart/2018/2/layout/IconCircleList"/>
    <dgm:cxn modelId="{D86DCAB8-C17F-4F38-8138-AE5336096576}" type="presOf" srcId="{AD670611-B981-4003-B1C2-79EDC5181222}" destId="{7AE7D620-7CBE-487C-BEEB-215B3577FC0C}" srcOrd="0" destOrd="0" presId="urn:microsoft.com/office/officeart/2018/2/layout/IconCircleList"/>
    <dgm:cxn modelId="{7ABEC80E-A4A3-47DA-A1F8-9465683782A6}" type="presOf" srcId="{1DF05448-E8EF-44A2-9729-D47D765E8528}" destId="{07201D16-783C-4705-8A64-636FD6C791B2}" srcOrd="0" destOrd="0" presId="urn:microsoft.com/office/officeart/2018/2/layout/IconCircleList"/>
    <dgm:cxn modelId="{62E66BC9-286E-4C48-AC3A-6859331F7BB6}" type="presOf" srcId="{00B0450F-F6CF-459F-8DB6-8BEE38AD38C4}" destId="{7F97185B-778C-4697-9B7F-04A85F661E96}" srcOrd="0" destOrd="0" presId="urn:microsoft.com/office/officeart/2018/2/layout/IconCircleList"/>
    <dgm:cxn modelId="{64DCDF3A-57B8-42E2-BB62-33ADD80C5DB7}" type="presOf" srcId="{DD4E2F17-46BD-4C03-B776-3670F83E244D}" destId="{CA5C972C-8D3C-4982-BB1C-C2E0C4956347}" srcOrd="0" destOrd="0" presId="urn:microsoft.com/office/officeart/2018/2/layout/IconCircleList"/>
    <dgm:cxn modelId="{89979A60-69CE-4843-97D0-DFEEA2AA4FDD}" srcId="{419BDC6F-7CAF-4092-9B97-D04C8991C15D}" destId="{7690A6ED-EBF3-4A90-936E-B0224F185C34}" srcOrd="0" destOrd="0" parTransId="{47586535-610F-4EB9-BD24-07E15B7D584A}" sibTransId="{8C32AE9D-BFF4-4699-8D64-77C99A57B924}"/>
    <dgm:cxn modelId="{16B6DA9A-49AC-408F-B643-B6DAEA476B7E}" type="presParOf" srcId="{7A25873C-AD40-494F-8A6B-E44891225742}" destId="{71A56965-4DA7-4337-A6B3-321689F6EFCC}" srcOrd="0" destOrd="0" presId="urn:microsoft.com/office/officeart/2018/2/layout/IconCircleList"/>
    <dgm:cxn modelId="{F8D4B878-037F-4179-8153-7BCEC76CF455}" type="presParOf" srcId="{71A56965-4DA7-4337-A6B3-321689F6EFCC}" destId="{2A2AEE15-7C04-410E-BCD7-CB0D26D7931A}" srcOrd="0" destOrd="0" presId="urn:microsoft.com/office/officeart/2018/2/layout/IconCircleList"/>
    <dgm:cxn modelId="{2E8DF2D9-27CC-4740-95A8-7AC3959BA279}" type="presParOf" srcId="{2A2AEE15-7C04-410E-BCD7-CB0D26D7931A}" destId="{4BF3FA50-3E59-401F-9022-FC7674693726}" srcOrd="0" destOrd="0" presId="urn:microsoft.com/office/officeart/2018/2/layout/IconCircleList"/>
    <dgm:cxn modelId="{13548E33-5FD4-4C01-B5CE-FF0F8A257CBF}" type="presParOf" srcId="{2A2AEE15-7C04-410E-BCD7-CB0D26D7931A}" destId="{60365C11-2E94-4A11-8FC2-17BD5C4460E0}" srcOrd="1" destOrd="0" presId="urn:microsoft.com/office/officeart/2018/2/layout/IconCircleList"/>
    <dgm:cxn modelId="{59388EE9-07CD-4F0C-9F90-D79F12C2A3FF}" type="presParOf" srcId="{2A2AEE15-7C04-410E-BCD7-CB0D26D7931A}" destId="{3518F887-C7C3-4756-AD8B-70B0D7A952B9}" srcOrd="2" destOrd="0" presId="urn:microsoft.com/office/officeart/2018/2/layout/IconCircleList"/>
    <dgm:cxn modelId="{AE53CCF7-1857-4631-8B07-B27A96DCFF98}" type="presParOf" srcId="{2A2AEE15-7C04-410E-BCD7-CB0D26D7931A}" destId="{7A229B24-567F-49C9-B593-01D49A38A371}" srcOrd="3" destOrd="0" presId="urn:microsoft.com/office/officeart/2018/2/layout/IconCircleList"/>
    <dgm:cxn modelId="{41A0C11D-F5B2-4209-AC7A-CE147E661637}" type="presParOf" srcId="{71A56965-4DA7-4337-A6B3-321689F6EFCC}" destId="{3ACD5CAA-B938-4BD0-854E-8FF07E486F5D}" srcOrd="1" destOrd="0" presId="urn:microsoft.com/office/officeart/2018/2/layout/IconCircleList"/>
    <dgm:cxn modelId="{F2955E25-D088-43C5-8307-4B8E7DCEBCC3}" type="presParOf" srcId="{71A56965-4DA7-4337-A6B3-321689F6EFCC}" destId="{A2BFDAF8-413B-4F5B-8EFE-9DB340F66C70}" srcOrd="2" destOrd="0" presId="urn:microsoft.com/office/officeart/2018/2/layout/IconCircleList"/>
    <dgm:cxn modelId="{B3D9AEE7-A98E-48C4-807F-44F08147610A}" type="presParOf" srcId="{A2BFDAF8-413B-4F5B-8EFE-9DB340F66C70}" destId="{AEDC5840-A38B-477B-9787-DC06438C7AB5}" srcOrd="0" destOrd="0" presId="urn:microsoft.com/office/officeart/2018/2/layout/IconCircleList"/>
    <dgm:cxn modelId="{D7DE8D63-55CE-4902-8923-5AB577C0FBBC}" type="presParOf" srcId="{A2BFDAF8-413B-4F5B-8EFE-9DB340F66C70}" destId="{C53AF935-8356-4048-9E55-985FA0392A7C}" srcOrd="1" destOrd="0" presId="urn:microsoft.com/office/officeart/2018/2/layout/IconCircleList"/>
    <dgm:cxn modelId="{DC6E263E-5210-4E20-AECE-FE5D1AA19E94}" type="presParOf" srcId="{A2BFDAF8-413B-4F5B-8EFE-9DB340F66C70}" destId="{3645AF4C-B4B0-49C4-AE69-735D8C6D587E}" srcOrd="2" destOrd="0" presId="urn:microsoft.com/office/officeart/2018/2/layout/IconCircleList"/>
    <dgm:cxn modelId="{9CB87E58-7554-4E98-8CDF-9364F64077B0}" type="presParOf" srcId="{A2BFDAF8-413B-4F5B-8EFE-9DB340F66C70}" destId="{BC8FEB85-3036-48BD-B9CE-86A84C0E061C}" srcOrd="3" destOrd="0" presId="urn:microsoft.com/office/officeart/2018/2/layout/IconCircleList"/>
    <dgm:cxn modelId="{A0D72B4A-7328-4202-980A-E64210CB0F26}" type="presParOf" srcId="{71A56965-4DA7-4337-A6B3-321689F6EFCC}" destId="{B4050695-1B0F-4427-A9EA-42F39F9B34A5}" srcOrd="3" destOrd="0" presId="urn:microsoft.com/office/officeart/2018/2/layout/IconCircleList"/>
    <dgm:cxn modelId="{5A0CD518-87F8-4BDF-A5F4-AC77C349D6EF}" type="presParOf" srcId="{71A56965-4DA7-4337-A6B3-321689F6EFCC}" destId="{A67F7F51-A75E-4AA6-80B4-CB5603F85A94}" srcOrd="4" destOrd="0" presId="urn:microsoft.com/office/officeart/2018/2/layout/IconCircleList"/>
    <dgm:cxn modelId="{2205C6CA-2ABF-4A76-A223-467FB661B63D}" type="presParOf" srcId="{A67F7F51-A75E-4AA6-80B4-CB5603F85A94}" destId="{D0CEDCAB-1AFB-47AF-A5D5-E14BDCF91DF7}" srcOrd="0" destOrd="0" presId="urn:microsoft.com/office/officeart/2018/2/layout/IconCircleList"/>
    <dgm:cxn modelId="{D9563BAB-8B9F-4E29-BFA1-20AFEE1A8042}" type="presParOf" srcId="{A67F7F51-A75E-4AA6-80B4-CB5603F85A94}" destId="{66BB5CED-9455-49DD-83FC-6BE8DC0F99A5}" srcOrd="1" destOrd="0" presId="urn:microsoft.com/office/officeart/2018/2/layout/IconCircleList"/>
    <dgm:cxn modelId="{BCB61E07-373D-403D-A028-6080878638FF}" type="presParOf" srcId="{A67F7F51-A75E-4AA6-80B4-CB5603F85A94}" destId="{E33FE92B-AE34-4BDF-BBD2-4B53AB8D8A20}" srcOrd="2" destOrd="0" presId="urn:microsoft.com/office/officeart/2018/2/layout/IconCircleList"/>
    <dgm:cxn modelId="{3B33BF49-2CE2-48C0-B4FB-657B702A8361}" type="presParOf" srcId="{A67F7F51-A75E-4AA6-80B4-CB5603F85A94}" destId="{7F97185B-778C-4697-9B7F-04A85F661E96}" srcOrd="3" destOrd="0" presId="urn:microsoft.com/office/officeart/2018/2/layout/IconCircleList"/>
    <dgm:cxn modelId="{3C9FFBBB-A88B-475C-9BD4-630CF019168F}" type="presParOf" srcId="{71A56965-4DA7-4337-A6B3-321689F6EFCC}" destId="{FA447631-EFA0-48B4-AC29-373549F4B9C1}" srcOrd="5" destOrd="0" presId="urn:microsoft.com/office/officeart/2018/2/layout/IconCircleList"/>
    <dgm:cxn modelId="{3B204446-976F-4E7A-9109-0D4F29E9B954}" type="presParOf" srcId="{71A56965-4DA7-4337-A6B3-321689F6EFCC}" destId="{D08283AC-782C-4A60-854C-292D4CE77546}" srcOrd="6" destOrd="0" presId="urn:microsoft.com/office/officeart/2018/2/layout/IconCircleList"/>
    <dgm:cxn modelId="{31BE4914-97C3-43D4-8975-792F74CBCCD8}" type="presParOf" srcId="{D08283AC-782C-4A60-854C-292D4CE77546}" destId="{0D512B2B-7335-4538-AE8C-F69A3A3CD234}" srcOrd="0" destOrd="0" presId="urn:microsoft.com/office/officeart/2018/2/layout/IconCircleList"/>
    <dgm:cxn modelId="{B8C25EA2-89B3-4391-81C7-A3E75C520EA8}" type="presParOf" srcId="{D08283AC-782C-4A60-854C-292D4CE77546}" destId="{A952620A-3B50-4C6B-883C-F1B9B921C7D1}" srcOrd="1" destOrd="0" presId="urn:microsoft.com/office/officeart/2018/2/layout/IconCircleList"/>
    <dgm:cxn modelId="{7F8EEEB1-38EA-43E0-AED8-E39252BA53C1}" type="presParOf" srcId="{D08283AC-782C-4A60-854C-292D4CE77546}" destId="{105F4799-C3EE-47E3-80B3-7B2868DB7292}" srcOrd="2" destOrd="0" presId="urn:microsoft.com/office/officeart/2018/2/layout/IconCircleList"/>
    <dgm:cxn modelId="{CBD80102-872F-4F88-AFB6-8C60A572940E}" type="presParOf" srcId="{D08283AC-782C-4A60-854C-292D4CE77546}" destId="{497B588E-34A8-46C3-9384-701A65C6260E}" srcOrd="3" destOrd="0" presId="urn:microsoft.com/office/officeart/2018/2/layout/IconCircleList"/>
    <dgm:cxn modelId="{098A1E88-9C67-4CEF-8BD0-7D8291831D16}" type="presParOf" srcId="{71A56965-4DA7-4337-A6B3-321689F6EFCC}" destId="{07201D16-783C-4705-8A64-636FD6C791B2}" srcOrd="7" destOrd="0" presId="urn:microsoft.com/office/officeart/2018/2/layout/IconCircleList"/>
    <dgm:cxn modelId="{EA04AD62-3C71-45F7-9488-8B2B19D83B8C}" type="presParOf" srcId="{71A56965-4DA7-4337-A6B3-321689F6EFCC}" destId="{0E63ED7F-7B86-4F5E-862C-A45823B333CC}" srcOrd="8" destOrd="0" presId="urn:microsoft.com/office/officeart/2018/2/layout/IconCircleList"/>
    <dgm:cxn modelId="{694E4C3B-B495-4927-AA5B-5ADBCAE08CB6}" type="presParOf" srcId="{0E63ED7F-7B86-4F5E-862C-A45823B333CC}" destId="{53884AEB-0BDE-4B17-ACA4-A9EDD9AD2D14}" srcOrd="0" destOrd="0" presId="urn:microsoft.com/office/officeart/2018/2/layout/IconCircleList"/>
    <dgm:cxn modelId="{28FF5D65-5A11-4845-81DE-DF53D9ECAF70}" type="presParOf" srcId="{0E63ED7F-7B86-4F5E-862C-A45823B333CC}" destId="{751000A3-EB21-4282-9A2D-A62021EDF616}" srcOrd="1" destOrd="0" presId="urn:microsoft.com/office/officeart/2018/2/layout/IconCircleList"/>
    <dgm:cxn modelId="{1EF2B77F-64D4-439C-8ED0-8B24E2B87FB4}" type="presParOf" srcId="{0E63ED7F-7B86-4F5E-862C-A45823B333CC}" destId="{ED7003B8-157B-475E-9574-0FD0DAE81884}" srcOrd="2" destOrd="0" presId="urn:microsoft.com/office/officeart/2018/2/layout/IconCircleList"/>
    <dgm:cxn modelId="{98A31B3F-CE67-4088-AFFC-EE488E87A591}" type="presParOf" srcId="{0E63ED7F-7B86-4F5E-862C-A45823B333CC}" destId="{7AE7D620-7CBE-487C-BEEB-215B3577FC0C}" srcOrd="3" destOrd="0" presId="urn:microsoft.com/office/officeart/2018/2/layout/IconCircleList"/>
    <dgm:cxn modelId="{45400A2B-A66B-459B-BFDB-190D22BD82CB}" type="presParOf" srcId="{71A56965-4DA7-4337-A6B3-321689F6EFCC}" destId="{82D9AAB5-D7C1-47F5-9E9C-12677410EFE9}" srcOrd="9" destOrd="0" presId="urn:microsoft.com/office/officeart/2018/2/layout/IconCircleList"/>
    <dgm:cxn modelId="{24F50804-793B-4BE2-99F9-F790FEADE68A}" type="presParOf" srcId="{71A56965-4DA7-4337-A6B3-321689F6EFCC}" destId="{4DCF73DF-E4A9-4373-985F-A3E2B7179FAF}" srcOrd="10" destOrd="0" presId="urn:microsoft.com/office/officeart/2018/2/layout/IconCircleList"/>
    <dgm:cxn modelId="{E596CEA7-5F3D-466A-BE93-79E33441DBD0}" type="presParOf" srcId="{4DCF73DF-E4A9-4373-985F-A3E2B7179FAF}" destId="{CF3BE6D8-1E4C-4198-9C20-9BDAEBCAD5F5}" srcOrd="0" destOrd="0" presId="urn:microsoft.com/office/officeart/2018/2/layout/IconCircleList"/>
    <dgm:cxn modelId="{9FA177D0-6E5C-4D11-BC45-03D8E85FED32}" type="presParOf" srcId="{4DCF73DF-E4A9-4373-985F-A3E2B7179FAF}" destId="{C24A8F5A-F0C9-40A4-B9BF-3A9B400837FB}" srcOrd="1" destOrd="0" presId="urn:microsoft.com/office/officeart/2018/2/layout/IconCircleList"/>
    <dgm:cxn modelId="{E3F81B29-41D4-4400-9D7A-766C077DB9BD}" type="presParOf" srcId="{4DCF73DF-E4A9-4373-985F-A3E2B7179FAF}" destId="{FAEEE104-54D6-48AC-A685-3B076313F3DB}" srcOrd="2" destOrd="0" presId="urn:microsoft.com/office/officeart/2018/2/layout/IconCircleList"/>
    <dgm:cxn modelId="{C741CFEC-7067-4477-B4B3-8D45476AC9A5}" type="presParOf" srcId="{4DCF73DF-E4A9-4373-985F-A3E2B7179FAF}" destId="{CA5C972C-8D3C-4982-BB1C-C2E0C495634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ADF4D75-C09C-469D-80A3-0BBB60A4395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3237A82-C1F9-41D9-8AE4-3478A4806E94}">
      <dgm:prSet custT="1"/>
      <dgm:spPr/>
      <dgm:t>
        <a:bodyPr/>
        <a:lstStyle/>
        <a:p>
          <a:r>
            <a:rPr lang="en-IN" sz="1400" b="1"/>
            <a:t>Avionics</a:t>
          </a:r>
          <a:r>
            <a:rPr lang="en-IN" sz="1400"/>
            <a:t> is the term used for the electronic systems installed in aircraft, spacecraft, and satellites. It includes all the instruments and devices used for:</a:t>
          </a:r>
          <a:endParaRPr lang="en-US" sz="1400"/>
        </a:p>
      </dgm:t>
    </dgm:pt>
    <dgm:pt modelId="{67DCE3C4-8D7E-4902-BC47-ACD10543A9F3}" type="parTrans" cxnId="{58AC57BB-181F-4587-B212-3F79829D1379}">
      <dgm:prSet/>
      <dgm:spPr/>
      <dgm:t>
        <a:bodyPr/>
        <a:lstStyle/>
        <a:p>
          <a:endParaRPr lang="en-US" sz="2400"/>
        </a:p>
      </dgm:t>
    </dgm:pt>
    <dgm:pt modelId="{65D8B0C4-B59A-45A4-AEB9-EEE06FAFE9E0}" type="sibTrans" cxnId="{58AC57BB-181F-4587-B212-3F79829D1379}">
      <dgm:prSet/>
      <dgm:spPr/>
      <dgm:t>
        <a:bodyPr/>
        <a:lstStyle/>
        <a:p>
          <a:endParaRPr lang="en-US" sz="2400"/>
        </a:p>
      </dgm:t>
    </dgm:pt>
    <dgm:pt modelId="{A44C9273-4614-4AE1-B283-B59C54AB6723}">
      <dgm:prSet custT="1"/>
      <dgm:spPr/>
      <dgm:t>
        <a:bodyPr/>
        <a:lstStyle/>
        <a:p>
          <a:r>
            <a:rPr lang="en-IN" sz="1400" b="1"/>
            <a:t>Communication:</a:t>
          </a:r>
          <a:r>
            <a:rPr lang="en-IN" sz="1400"/>
            <a:t> Radios, transponders, data links.</a:t>
          </a:r>
          <a:endParaRPr lang="en-US" sz="1400"/>
        </a:p>
      </dgm:t>
    </dgm:pt>
    <dgm:pt modelId="{AE482B19-FC53-4A11-8858-C8274E0796D7}" type="parTrans" cxnId="{7E5610D2-5D91-48EB-8120-65C5C1D340E2}">
      <dgm:prSet/>
      <dgm:spPr/>
      <dgm:t>
        <a:bodyPr/>
        <a:lstStyle/>
        <a:p>
          <a:endParaRPr lang="en-US" sz="2400"/>
        </a:p>
      </dgm:t>
    </dgm:pt>
    <dgm:pt modelId="{9DB55590-2101-4411-900E-E21D1C9C7D42}" type="sibTrans" cxnId="{7E5610D2-5D91-48EB-8120-65C5C1D340E2}">
      <dgm:prSet/>
      <dgm:spPr/>
      <dgm:t>
        <a:bodyPr/>
        <a:lstStyle/>
        <a:p>
          <a:endParaRPr lang="en-US" sz="2400"/>
        </a:p>
      </dgm:t>
    </dgm:pt>
    <dgm:pt modelId="{476DDEC3-2E33-4C03-BC22-A2EA60418419}">
      <dgm:prSet custT="1"/>
      <dgm:spPr/>
      <dgm:t>
        <a:bodyPr/>
        <a:lstStyle/>
        <a:p>
          <a:r>
            <a:rPr lang="en-IN" sz="1400" b="1"/>
            <a:t>Navigation:</a:t>
          </a:r>
          <a:r>
            <a:rPr lang="en-IN" sz="1400"/>
            <a:t> GPS, inertial navigation systems, VOR, ADF.</a:t>
          </a:r>
          <a:endParaRPr lang="en-US" sz="1400"/>
        </a:p>
      </dgm:t>
    </dgm:pt>
    <dgm:pt modelId="{157BD344-A0AA-40A6-9B4B-BD40185D25C1}" type="parTrans" cxnId="{FD3553B6-6519-486C-8539-0A75DE36BB6F}">
      <dgm:prSet/>
      <dgm:spPr/>
      <dgm:t>
        <a:bodyPr/>
        <a:lstStyle/>
        <a:p>
          <a:endParaRPr lang="en-US" sz="2400"/>
        </a:p>
      </dgm:t>
    </dgm:pt>
    <dgm:pt modelId="{FA9CE91A-14E1-4520-9297-F16D9258A8DA}" type="sibTrans" cxnId="{FD3553B6-6519-486C-8539-0A75DE36BB6F}">
      <dgm:prSet/>
      <dgm:spPr/>
      <dgm:t>
        <a:bodyPr/>
        <a:lstStyle/>
        <a:p>
          <a:endParaRPr lang="en-US" sz="2400"/>
        </a:p>
      </dgm:t>
    </dgm:pt>
    <dgm:pt modelId="{F5549A59-D473-41B6-B051-9D9FC274E2C6}">
      <dgm:prSet custT="1"/>
      <dgm:spPr/>
      <dgm:t>
        <a:bodyPr/>
        <a:lstStyle/>
        <a:p>
          <a:r>
            <a:rPr lang="en-IN" sz="1400" b="1"/>
            <a:t>Flight Control:</a:t>
          </a:r>
          <a:r>
            <a:rPr lang="en-IN" sz="1400"/>
            <a:t> Autopilot systems, fly-by-wire controls.</a:t>
          </a:r>
          <a:endParaRPr lang="en-US" sz="1400"/>
        </a:p>
      </dgm:t>
    </dgm:pt>
    <dgm:pt modelId="{56C35388-5C8A-4028-BBAB-0F71D82BAFD0}" type="parTrans" cxnId="{D70775C8-E53F-4470-9C38-A8A1F3C3F795}">
      <dgm:prSet/>
      <dgm:spPr/>
      <dgm:t>
        <a:bodyPr/>
        <a:lstStyle/>
        <a:p>
          <a:endParaRPr lang="en-US" sz="2400"/>
        </a:p>
      </dgm:t>
    </dgm:pt>
    <dgm:pt modelId="{FE66546C-B3BD-48F1-857A-2558B08E6DCE}" type="sibTrans" cxnId="{D70775C8-E53F-4470-9C38-A8A1F3C3F795}">
      <dgm:prSet/>
      <dgm:spPr/>
      <dgm:t>
        <a:bodyPr/>
        <a:lstStyle/>
        <a:p>
          <a:endParaRPr lang="en-US" sz="2400"/>
        </a:p>
      </dgm:t>
    </dgm:pt>
    <dgm:pt modelId="{A9C33A58-67EF-4B81-84B1-7348999A004B}">
      <dgm:prSet custT="1"/>
      <dgm:spPr/>
      <dgm:t>
        <a:bodyPr/>
        <a:lstStyle/>
        <a:p>
          <a:r>
            <a:rPr lang="en-IN" sz="1400" b="1"/>
            <a:t>Monitoring and Diagnostics:</a:t>
          </a:r>
          <a:r>
            <a:rPr lang="en-IN" sz="1400"/>
            <a:t> Engine instruments, warning systems.</a:t>
          </a:r>
          <a:endParaRPr lang="en-US" sz="1400"/>
        </a:p>
      </dgm:t>
    </dgm:pt>
    <dgm:pt modelId="{67197786-15F5-40B0-8C91-C518A9B2405E}" type="parTrans" cxnId="{FFF748D2-F65F-4F1A-B20A-FB612F7D70A1}">
      <dgm:prSet/>
      <dgm:spPr/>
      <dgm:t>
        <a:bodyPr/>
        <a:lstStyle/>
        <a:p>
          <a:endParaRPr lang="en-US" sz="2400"/>
        </a:p>
      </dgm:t>
    </dgm:pt>
    <dgm:pt modelId="{29E580CA-DBA1-4DBB-9251-6636CC5963AB}" type="sibTrans" cxnId="{FFF748D2-F65F-4F1A-B20A-FB612F7D70A1}">
      <dgm:prSet/>
      <dgm:spPr/>
      <dgm:t>
        <a:bodyPr/>
        <a:lstStyle/>
        <a:p>
          <a:endParaRPr lang="en-US" sz="2400"/>
        </a:p>
      </dgm:t>
    </dgm:pt>
    <dgm:pt modelId="{B45BA49E-4F0D-412C-9E4B-F3E4435C57AD}">
      <dgm:prSet custT="1"/>
      <dgm:spPr/>
      <dgm:t>
        <a:bodyPr/>
        <a:lstStyle/>
        <a:p>
          <a:r>
            <a:rPr lang="en-IN" sz="1400" b="1"/>
            <a:t>Weather Detection:</a:t>
          </a:r>
          <a:r>
            <a:rPr lang="en-IN" sz="1400"/>
            <a:t> Radar and other sensors.</a:t>
          </a:r>
          <a:endParaRPr lang="en-US" sz="1400"/>
        </a:p>
      </dgm:t>
    </dgm:pt>
    <dgm:pt modelId="{69AE96CD-8050-49DB-8936-8DEB216E6387}" type="parTrans" cxnId="{60447C4A-0B3B-466C-B0D9-F763DE4D4ACD}">
      <dgm:prSet/>
      <dgm:spPr/>
      <dgm:t>
        <a:bodyPr/>
        <a:lstStyle/>
        <a:p>
          <a:endParaRPr lang="en-US" sz="2400"/>
        </a:p>
      </dgm:t>
    </dgm:pt>
    <dgm:pt modelId="{E8DA3924-1627-4B92-A92D-5F19F5D643CC}" type="sibTrans" cxnId="{60447C4A-0B3B-466C-B0D9-F763DE4D4ACD}">
      <dgm:prSet/>
      <dgm:spPr/>
      <dgm:t>
        <a:bodyPr/>
        <a:lstStyle/>
        <a:p>
          <a:endParaRPr lang="en-US" sz="2400"/>
        </a:p>
      </dgm:t>
    </dgm:pt>
    <dgm:pt modelId="{485F8E98-9BE1-4BC5-B873-0E485B094FBA}">
      <dgm:prSet custT="1"/>
      <dgm:spPr/>
      <dgm:t>
        <a:bodyPr/>
        <a:lstStyle/>
        <a:p>
          <a:r>
            <a:rPr lang="en-IN" sz="1400"/>
            <a:t>Avionics improves safety, efficiency, and situational awareness by providing pilots and crew with essential data and control systems.</a:t>
          </a:r>
          <a:endParaRPr lang="en-US" sz="1400"/>
        </a:p>
      </dgm:t>
    </dgm:pt>
    <dgm:pt modelId="{1B0721C5-D067-40D6-A784-8BAEFD0C2EA5}" type="parTrans" cxnId="{3E0C7E1D-527F-45D9-83BC-9A71977209A5}">
      <dgm:prSet/>
      <dgm:spPr/>
      <dgm:t>
        <a:bodyPr/>
        <a:lstStyle/>
        <a:p>
          <a:endParaRPr lang="en-US" sz="2400"/>
        </a:p>
      </dgm:t>
    </dgm:pt>
    <dgm:pt modelId="{19D6E2D6-FB83-43C3-A1CA-0116CFA46A64}" type="sibTrans" cxnId="{3E0C7E1D-527F-45D9-83BC-9A71977209A5}">
      <dgm:prSet/>
      <dgm:spPr/>
      <dgm:t>
        <a:bodyPr/>
        <a:lstStyle/>
        <a:p>
          <a:endParaRPr lang="en-US" sz="2400"/>
        </a:p>
      </dgm:t>
    </dgm:pt>
    <dgm:pt modelId="{B5873E8D-BFEB-49B6-8FE0-6A1447610311}" type="pres">
      <dgm:prSet presAssocID="{CADF4D75-C09C-469D-80A3-0BBB60A4395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FE004D-9B61-454D-AC35-2FCBABE78278}" type="pres">
      <dgm:prSet presAssocID="{CADF4D75-C09C-469D-80A3-0BBB60A43951}" presName="container" presStyleCnt="0">
        <dgm:presLayoutVars>
          <dgm:dir/>
          <dgm:resizeHandles val="exact"/>
        </dgm:presLayoutVars>
      </dgm:prSet>
      <dgm:spPr/>
    </dgm:pt>
    <dgm:pt modelId="{7E9E6FA9-0032-484E-8D15-D5B66F13F64F}" type="pres">
      <dgm:prSet presAssocID="{B3237A82-C1F9-41D9-8AE4-3478A4806E94}" presName="compNode" presStyleCnt="0"/>
      <dgm:spPr/>
    </dgm:pt>
    <dgm:pt modelId="{CB6766CC-1F2B-428F-BAEC-C07D2FFD180C}" type="pres">
      <dgm:prSet presAssocID="{B3237A82-C1F9-41D9-8AE4-3478A4806E94}" presName="iconBgRect" presStyleLbl="bgShp" presStyleIdx="0" presStyleCnt="7"/>
      <dgm:spPr/>
    </dgm:pt>
    <dgm:pt modelId="{4C1B1AD3-8186-4C4F-B53A-67D587B6E3DF}" type="pres">
      <dgm:prSet presAssocID="{B3237A82-C1F9-41D9-8AE4-3478A4806E9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E887D1A-A7CF-49B0-8D03-1E3A0ADCB26E}" type="pres">
      <dgm:prSet presAssocID="{B3237A82-C1F9-41D9-8AE4-3478A4806E94}" presName="spaceRect" presStyleCnt="0"/>
      <dgm:spPr/>
    </dgm:pt>
    <dgm:pt modelId="{CC186545-403C-4738-B378-F9ECA0A61433}" type="pres">
      <dgm:prSet presAssocID="{B3237A82-C1F9-41D9-8AE4-3478A4806E94}" presName="textRect" presStyleLbl="revTx" presStyleIdx="0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B534B37-8F44-4352-AB1C-EE3C6BB2829C}" type="pres">
      <dgm:prSet presAssocID="{65D8B0C4-B59A-45A4-AEB9-EEE06FAFE9E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51EB30E-D0BD-4938-B6F9-A1096A652E90}" type="pres">
      <dgm:prSet presAssocID="{A44C9273-4614-4AE1-B283-B59C54AB6723}" presName="compNode" presStyleCnt="0"/>
      <dgm:spPr/>
    </dgm:pt>
    <dgm:pt modelId="{313E5044-827F-48BB-8861-2EB43C9B1440}" type="pres">
      <dgm:prSet presAssocID="{A44C9273-4614-4AE1-B283-B59C54AB6723}" presName="iconBgRect" presStyleLbl="bgShp" presStyleIdx="1" presStyleCnt="7"/>
      <dgm:spPr/>
    </dgm:pt>
    <dgm:pt modelId="{A4BC057B-8877-4F10-A021-6A204BA68A5B}" type="pres">
      <dgm:prSet presAssocID="{A44C9273-4614-4AE1-B283-B59C54AB672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F1A6AF9F-4EC0-4A12-AE6A-C95641013E78}" type="pres">
      <dgm:prSet presAssocID="{A44C9273-4614-4AE1-B283-B59C54AB6723}" presName="spaceRect" presStyleCnt="0"/>
      <dgm:spPr/>
    </dgm:pt>
    <dgm:pt modelId="{215798CC-70EB-406E-A276-FB99D123B587}" type="pres">
      <dgm:prSet presAssocID="{A44C9273-4614-4AE1-B283-B59C54AB6723}" presName="textRect" presStyleLbl="revTx" presStyleIdx="1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53C94F3-47DB-4673-BBF3-C89DFE5DDCF3}" type="pres">
      <dgm:prSet presAssocID="{9DB55590-2101-4411-900E-E21D1C9C7D4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73B821B-BFCD-453E-B9D2-70EEFD66661D}" type="pres">
      <dgm:prSet presAssocID="{476DDEC3-2E33-4C03-BC22-A2EA60418419}" presName="compNode" presStyleCnt="0"/>
      <dgm:spPr/>
    </dgm:pt>
    <dgm:pt modelId="{B95F8674-E111-44FC-9914-D2B44CC4FC9D}" type="pres">
      <dgm:prSet presAssocID="{476DDEC3-2E33-4C03-BC22-A2EA60418419}" presName="iconBgRect" presStyleLbl="bgShp" presStyleIdx="2" presStyleCnt="7"/>
      <dgm:spPr/>
    </dgm:pt>
    <dgm:pt modelId="{E4D38213-12F2-4FBB-A700-F2638ECB7985}" type="pres">
      <dgm:prSet presAssocID="{476DDEC3-2E33-4C03-BC22-A2EA6041841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B509FCAA-D7FA-4286-89D3-CC526F41A591}" type="pres">
      <dgm:prSet presAssocID="{476DDEC3-2E33-4C03-BC22-A2EA60418419}" presName="spaceRect" presStyleCnt="0"/>
      <dgm:spPr/>
    </dgm:pt>
    <dgm:pt modelId="{EDD2B580-B560-4ADD-BC32-5D5CF627C595}" type="pres">
      <dgm:prSet presAssocID="{476DDEC3-2E33-4C03-BC22-A2EA60418419}" presName="textRect" presStyleLbl="revTx" presStyleIdx="2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108852A-C92C-490F-920C-D66A2B0D8AB7}" type="pres">
      <dgm:prSet presAssocID="{FA9CE91A-14E1-4520-9297-F16D9258A8D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0899942-04BD-48FE-968E-7F0FD4A8C376}" type="pres">
      <dgm:prSet presAssocID="{F5549A59-D473-41B6-B051-9D9FC274E2C6}" presName="compNode" presStyleCnt="0"/>
      <dgm:spPr/>
    </dgm:pt>
    <dgm:pt modelId="{1307E967-C5CC-4A44-A523-686F51C2FB79}" type="pres">
      <dgm:prSet presAssocID="{F5549A59-D473-41B6-B051-9D9FC274E2C6}" presName="iconBgRect" presStyleLbl="bgShp" presStyleIdx="3" presStyleCnt="7"/>
      <dgm:spPr/>
    </dgm:pt>
    <dgm:pt modelId="{361D4A66-1AC5-4324-B539-F4A69BBCF5DA}" type="pres">
      <dgm:prSet presAssocID="{F5549A59-D473-41B6-B051-9D9FC274E2C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453EF854-6A23-49E8-895F-174B503807C3}" type="pres">
      <dgm:prSet presAssocID="{F5549A59-D473-41B6-B051-9D9FC274E2C6}" presName="spaceRect" presStyleCnt="0"/>
      <dgm:spPr/>
    </dgm:pt>
    <dgm:pt modelId="{EBAD79BE-AFC2-441C-870C-FBEE1CD6CC31}" type="pres">
      <dgm:prSet presAssocID="{F5549A59-D473-41B6-B051-9D9FC274E2C6}" presName="textRect" presStyleLbl="revTx" presStyleIdx="3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B861CE1-70DC-4AAA-9A30-229A9C7EBEB4}" type="pres">
      <dgm:prSet presAssocID="{FE66546C-B3BD-48F1-857A-2558B08E6DC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3E66C71-B841-4F41-84BE-B86397AD4B8C}" type="pres">
      <dgm:prSet presAssocID="{A9C33A58-67EF-4B81-84B1-7348999A004B}" presName="compNode" presStyleCnt="0"/>
      <dgm:spPr/>
    </dgm:pt>
    <dgm:pt modelId="{F2328E12-682C-4BCC-9E1C-FD1CFFC7B72A}" type="pres">
      <dgm:prSet presAssocID="{A9C33A58-67EF-4B81-84B1-7348999A004B}" presName="iconBgRect" presStyleLbl="bgShp" presStyleIdx="4" presStyleCnt="7"/>
      <dgm:spPr/>
    </dgm:pt>
    <dgm:pt modelId="{33101B78-F78B-41C4-8965-2E6AAFC2B5ED}" type="pres">
      <dgm:prSet presAssocID="{A9C33A58-67EF-4B81-84B1-7348999A004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BD45C3CE-69CC-4B41-B86A-97D5BD3AC7A6}" type="pres">
      <dgm:prSet presAssocID="{A9C33A58-67EF-4B81-84B1-7348999A004B}" presName="spaceRect" presStyleCnt="0"/>
      <dgm:spPr/>
    </dgm:pt>
    <dgm:pt modelId="{023B6887-6D66-4563-B3A1-CF3A9D484E3D}" type="pres">
      <dgm:prSet presAssocID="{A9C33A58-67EF-4B81-84B1-7348999A004B}" presName="textRect" presStyleLbl="revTx" presStyleIdx="4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E2B7C85-9111-4C91-A6B6-E9ED2E464C11}" type="pres">
      <dgm:prSet presAssocID="{29E580CA-DBA1-4DBB-9251-6636CC5963A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8DB1AFC-511B-490B-8BFB-46B2ADB880CD}" type="pres">
      <dgm:prSet presAssocID="{B45BA49E-4F0D-412C-9E4B-F3E4435C57AD}" presName="compNode" presStyleCnt="0"/>
      <dgm:spPr/>
    </dgm:pt>
    <dgm:pt modelId="{A777980A-A3BF-4287-B195-3F31C5AF52D3}" type="pres">
      <dgm:prSet presAssocID="{B45BA49E-4F0D-412C-9E4B-F3E4435C57AD}" presName="iconBgRect" presStyleLbl="bgShp" presStyleIdx="5" presStyleCnt="7"/>
      <dgm:spPr/>
    </dgm:pt>
    <dgm:pt modelId="{CA2CC6C7-A862-44FC-B2C5-9D1D635696C0}" type="pres">
      <dgm:prSet presAssocID="{B45BA49E-4F0D-412C-9E4B-F3E4435C57A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9EBFAB87-2E13-4055-B202-66F59CA83E0F}" type="pres">
      <dgm:prSet presAssocID="{B45BA49E-4F0D-412C-9E4B-F3E4435C57AD}" presName="spaceRect" presStyleCnt="0"/>
      <dgm:spPr/>
    </dgm:pt>
    <dgm:pt modelId="{95D0E457-3761-4354-B5C4-BC13DCCECAD9}" type="pres">
      <dgm:prSet presAssocID="{B45BA49E-4F0D-412C-9E4B-F3E4435C57AD}" presName="textRect" presStyleLbl="revTx" presStyleIdx="5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492396B-DEA6-4974-BE55-E57BA773C199}" type="pres">
      <dgm:prSet presAssocID="{E8DA3924-1627-4B92-A92D-5F19F5D643C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662B98D-8F61-4B29-83EF-420820A9D7E3}" type="pres">
      <dgm:prSet presAssocID="{485F8E98-9BE1-4BC5-B873-0E485B094FBA}" presName="compNode" presStyleCnt="0"/>
      <dgm:spPr/>
    </dgm:pt>
    <dgm:pt modelId="{A6B91263-95BC-4304-B999-315194022EB8}" type="pres">
      <dgm:prSet presAssocID="{485F8E98-9BE1-4BC5-B873-0E485B094FBA}" presName="iconBgRect" presStyleLbl="bgShp" presStyleIdx="6" presStyleCnt="7"/>
      <dgm:spPr/>
    </dgm:pt>
    <dgm:pt modelId="{DA36544C-4A77-414D-A463-33C03D53E8AE}" type="pres">
      <dgm:prSet presAssocID="{485F8E98-9BE1-4BC5-B873-0E485B094FB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065A7D2A-4897-4023-99A8-1034DC136AC3}" type="pres">
      <dgm:prSet presAssocID="{485F8E98-9BE1-4BC5-B873-0E485B094FBA}" presName="spaceRect" presStyleCnt="0"/>
      <dgm:spPr/>
    </dgm:pt>
    <dgm:pt modelId="{92932F30-B359-413A-ACC2-921325AB6F8D}" type="pres">
      <dgm:prSet presAssocID="{485F8E98-9BE1-4BC5-B873-0E485B094FBA}" presName="textRect" presStyleLbl="revTx" presStyleIdx="6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C96323-E90D-4E11-BE28-FB5F87A59D77}" type="presOf" srcId="{A44C9273-4614-4AE1-B283-B59C54AB6723}" destId="{215798CC-70EB-406E-A276-FB99D123B587}" srcOrd="0" destOrd="0" presId="urn:microsoft.com/office/officeart/2018/2/layout/IconCircleList"/>
    <dgm:cxn modelId="{7E5610D2-5D91-48EB-8120-65C5C1D340E2}" srcId="{CADF4D75-C09C-469D-80A3-0BBB60A43951}" destId="{A44C9273-4614-4AE1-B283-B59C54AB6723}" srcOrd="1" destOrd="0" parTransId="{AE482B19-FC53-4A11-8858-C8274E0796D7}" sibTransId="{9DB55590-2101-4411-900E-E21D1C9C7D42}"/>
    <dgm:cxn modelId="{6FC068AE-2698-4364-8788-DE9DFD671E33}" type="presOf" srcId="{CADF4D75-C09C-469D-80A3-0BBB60A43951}" destId="{B5873E8D-BFEB-49B6-8FE0-6A1447610311}" srcOrd="0" destOrd="0" presId="urn:microsoft.com/office/officeart/2018/2/layout/IconCircleList"/>
    <dgm:cxn modelId="{FFF748D2-F65F-4F1A-B20A-FB612F7D70A1}" srcId="{CADF4D75-C09C-469D-80A3-0BBB60A43951}" destId="{A9C33A58-67EF-4B81-84B1-7348999A004B}" srcOrd="4" destOrd="0" parTransId="{67197786-15F5-40B0-8C91-C518A9B2405E}" sibTransId="{29E580CA-DBA1-4DBB-9251-6636CC5963AB}"/>
    <dgm:cxn modelId="{4E66BFBE-D624-4769-A331-5BFD6FE291E5}" type="presOf" srcId="{9DB55590-2101-4411-900E-E21D1C9C7D42}" destId="{C53C94F3-47DB-4673-BBF3-C89DFE5DDCF3}" srcOrd="0" destOrd="0" presId="urn:microsoft.com/office/officeart/2018/2/layout/IconCircleList"/>
    <dgm:cxn modelId="{AF2C99D2-24F7-4982-93DA-5B7E460C6265}" type="presOf" srcId="{FA9CE91A-14E1-4520-9297-F16D9258A8DA}" destId="{A108852A-C92C-490F-920C-D66A2B0D8AB7}" srcOrd="0" destOrd="0" presId="urn:microsoft.com/office/officeart/2018/2/layout/IconCircleList"/>
    <dgm:cxn modelId="{60447C4A-0B3B-466C-B0D9-F763DE4D4ACD}" srcId="{CADF4D75-C09C-469D-80A3-0BBB60A43951}" destId="{B45BA49E-4F0D-412C-9E4B-F3E4435C57AD}" srcOrd="5" destOrd="0" parTransId="{69AE96CD-8050-49DB-8936-8DEB216E6387}" sibTransId="{E8DA3924-1627-4B92-A92D-5F19F5D643CC}"/>
    <dgm:cxn modelId="{251B2E10-EDCE-4AB4-BCB4-79809433357B}" type="presOf" srcId="{65D8B0C4-B59A-45A4-AEB9-EEE06FAFE9E0}" destId="{2B534B37-8F44-4352-AB1C-EE3C6BB2829C}" srcOrd="0" destOrd="0" presId="urn:microsoft.com/office/officeart/2018/2/layout/IconCircleList"/>
    <dgm:cxn modelId="{3381CAD6-487F-430E-A2B5-5F2E18D1774F}" type="presOf" srcId="{E8DA3924-1627-4B92-A92D-5F19F5D643CC}" destId="{7492396B-DEA6-4974-BE55-E57BA773C199}" srcOrd="0" destOrd="0" presId="urn:microsoft.com/office/officeart/2018/2/layout/IconCircleList"/>
    <dgm:cxn modelId="{58AC57BB-181F-4587-B212-3F79829D1379}" srcId="{CADF4D75-C09C-469D-80A3-0BBB60A43951}" destId="{B3237A82-C1F9-41D9-8AE4-3478A4806E94}" srcOrd="0" destOrd="0" parTransId="{67DCE3C4-8D7E-4902-BC47-ACD10543A9F3}" sibTransId="{65D8B0C4-B59A-45A4-AEB9-EEE06FAFE9E0}"/>
    <dgm:cxn modelId="{A69A2928-F1A7-4E82-9AE7-26C78361114E}" type="presOf" srcId="{A9C33A58-67EF-4B81-84B1-7348999A004B}" destId="{023B6887-6D66-4563-B3A1-CF3A9D484E3D}" srcOrd="0" destOrd="0" presId="urn:microsoft.com/office/officeart/2018/2/layout/IconCircleList"/>
    <dgm:cxn modelId="{C396DEF7-7D6F-4AAB-9206-4C7BFF675FBD}" type="presOf" srcId="{29E580CA-DBA1-4DBB-9251-6636CC5963AB}" destId="{0E2B7C85-9111-4C91-A6B6-E9ED2E464C11}" srcOrd="0" destOrd="0" presId="urn:microsoft.com/office/officeart/2018/2/layout/IconCircleList"/>
    <dgm:cxn modelId="{D70775C8-E53F-4470-9C38-A8A1F3C3F795}" srcId="{CADF4D75-C09C-469D-80A3-0BBB60A43951}" destId="{F5549A59-D473-41B6-B051-9D9FC274E2C6}" srcOrd="3" destOrd="0" parTransId="{56C35388-5C8A-4028-BBAB-0F71D82BAFD0}" sibTransId="{FE66546C-B3BD-48F1-857A-2558B08E6DCE}"/>
    <dgm:cxn modelId="{DA77EFC6-9991-4389-B825-E72929BD4F02}" type="presOf" srcId="{FE66546C-B3BD-48F1-857A-2558B08E6DCE}" destId="{0B861CE1-70DC-4AAA-9A30-229A9C7EBEB4}" srcOrd="0" destOrd="0" presId="urn:microsoft.com/office/officeart/2018/2/layout/IconCircleList"/>
    <dgm:cxn modelId="{8F15EDAD-E6DF-417C-A03C-5E0BF9BCE315}" type="presOf" srcId="{F5549A59-D473-41B6-B051-9D9FC274E2C6}" destId="{EBAD79BE-AFC2-441C-870C-FBEE1CD6CC31}" srcOrd="0" destOrd="0" presId="urn:microsoft.com/office/officeart/2018/2/layout/IconCircleList"/>
    <dgm:cxn modelId="{4F70D4D8-23B6-4848-93C5-BF97836BF9AA}" type="presOf" srcId="{B45BA49E-4F0D-412C-9E4B-F3E4435C57AD}" destId="{95D0E457-3761-4354-B5C4-BC13DCCECAD9}" srcOrd="0" destOrd="0" presId="urn:microsoft.com/office/officeart/2018/2/layout/IconCircleList"/>
    <dgm:cxn modelId="{EAB78986-3B7C-42C2-9C65-7D9C60912769}" type="presOf" srcId="{B3237A82-C1F9-41D9-8AE4-3478A4806E94}" destId="{CC186545-403C-4738-B378-F9ECA0A61433}" srcOrd="0" destOrd="0" presId="urn:microsoft.com/office/officeart/2018/2/layout/IconCircleList"/>
    <dgm:cxn modelId="{FD3553B6-6519-486C-8539-0A75DE36BB6F}" srcId="{CADF4D75-C09C-469D-80A3-0BBB60A43951}" destId="{476DDEC3-2E33-4C03-BC22-A2EA60418419}" srcOrd="2" destOrd="0" parTransId="{157BD344-A0AA-40A6-9B4B-BD40185D25C1}" sibTransId="{FA9CE91A-14E1-4520-9297-F16D9258A8DA}"/>
    <dgm:cxn modelId="{3E0C7E1D-527F-45D9-83BC-9A71977209A5}" srcId="{CADF4D75-C09C-469D-80A3-0BBB60A43951}" destId="{485F8E98-9BE1-4BC5-B873-0E485B094FBA}" srcOrd="6" destOrd="0" parTransId="{1B0721C5-D067-40D6-A784-8BAEFD0C2EA5}" sibTransId="{19D6E2D6-FB83-43C3-A1CA-0116CFA46A64}"/>
    <dgm:cxn modelId="{573EFDD5-F71B-40FD-8E32-17AB976AEF1D}" type="presOf" srcId="{485F8E98-9BE1-4BC5-B873-0E485B094FBA}" destId="{92932F30-B359-413A-ACC2-921325AB6F8D}" srcOrd="0" destOrd="0" presId="urn:microsoft.com/office/officeart/2018/2/layout/IconCircleList"/>
    <dgm:cxn modelId="{41D60154-B97A-4BF1-A138-26AB9E940635}" type="presOf" srcId="{476DDEC3-2E33-4C03-BC22-A2EA60418419}" destId="{EDD2B580-B560-4ADD-BC32-5D5CF627C595}" srcOrd="0" destOrd="0" presId="urn:microsoft.com/office/officeart/2018/2/layout/IconCircleList"/>
    <dgm:cxn modelId="{B6665897-5D0D-4B8E-9D33-4FB46B256F18}" type="presParOf" srcId="{B5873E8D-BFEB-49B6-8FE0-6A1447610311}" destId="{C7FE004D-9B61-454D-AC35-2FCBABE78278}" srcOrd="0" destOrd="0" presId="urn:microsoft.com/office/officeart/2018/2/layout/IconCircleList"/>
    <dgm:cxn modelId="{BE0B6E22-6EB3-4AA5-8F41-4E33DB158092}" type="presParOf" srcId="{C7FE004D-9B61-454D-AC35-2FCBABE78278}" destId="{7E9E6FA9-0032-484E-8D15-D5B66F13F64F}" srcOrd="0" destOrd="0" presId="urn:microsoft.com/office/officeart/2018/2/layout/IconCircleList"/>
    <dgm:cxn modelId="{8481D281-5B87-4169-9DE6-01B689E29D98}" type="presParOf" srcId="{7E9E6FA9-0032-484E-8D15-D5B66F13F64F}" destId="{CB6766CC-1F2B-428F-BAEC-C07D2FFD180C}" srcOrd="0" destOrd="0" presId="urn:microsoft.com/office/officeart/2018/2/layout/IconCircleList"/>
    <dgm:cxn modelId="{7809C6BC-0944-47F2-8E88-2D81305D1EF8}" type="presParOf" srcId="{7E9E6FA9-0032-484E-8D15-D5B66F13F64F}" destId="{4C1B1AD3-8186-4C4F-B53A-67D587B6E3DF}" srcOrd="1" destOrd="0" presId="urn:microsoft.com/office/officeart/2018/2/layout/IconCircleList"/>
    <dgm:cxn modelId="{DB9D76BF-3F82-4F1A-B772-77E18634288D}" type="presParOf" srcId="{7E9E6FA9-0032-484E-8D15-D5B66F13F64F}" destId="{AE887D1A-A7CF-49B0-8D03-1E3A0ADCB26E}" srcOrd="2" destOrd="0" presId="urn:microsoft.com/office/officeart/2018/2/layout/IconCircleList"/>
    <dgm:cxn modelId="{FCC5379A-A2D2-4390-9CFA-B582C36ED4B5}" type="presParOf" srcId="{7E9E6FA9-0032-484E-8D15-D5B66F13F64F}" destId="{CC186545-403C-4738-B378-F9ECA0A61433}" srcOrd="3" destOrd="0" presId="urn:microsoft.com/office/officeart/2018/2/layout/IconCircleList"/>
    <dgm:cxn modelId="{E1B76A38-A388-4E16-B05C-C1000C6C273C}" type="presParOf" srcId="{C7FE004D-9B61-454D-AC35-2FCBABE78278}" destId="{2B534B37-8F44-4352-AB1C-EE3C6BB2829C}" srcOrd="1" destOrd="0" presId="urn:microsoft.com/office/officeart/2018/2/layout/IconCircleList"/>
    <dgm:cxn modelId="{E9FE036F-8326-4F10-88B3-E76BFCFAACBF}" type="presParOf" srcId="{C7FE004D-9B61-454D-AC35-2FCBABE78278}" destId="{551EB30E-D0BD-4938-B6F9-A1096A652E90}" srcOrd="2" destOrd="0" presId="urn:microsoft.com/office/officeart/2018/2/layout/IconCircleList"/>
    <dgm:cxn modelId="{D948C855-B26C-4B0C-AE59-FC2C57967032}" type="presParOf" srcId="{551EB30E-D0BD-4938-B6F9-A1096A652E90}" destId="{313E5044-827F-48BB-8861-2EB43C9B1440}" srcOrd="0" destOrd="0" presId="urn:microsoft.com/office/officeart/2018/2/layout/IconCircleList"/>
    <dgm:cxn modelId="{E110086E-FDCB-46E8-AD98-035207646EC4}" type="presParOf" srcId="{551EB30E-D0BD-4938-B6F9-A1096A652E90}" destId="{A4BC057B-8877-4F10-A021-6A204BA68A5B}" srcOrd="1" destOrd="0" presId="urn:microsoft.com/office/officeart/2018/2/layout/IconCircleList"/>
    <dgm:cxn modelId="{DE00BC59-513B-4D4B-A133-65E1A9CC05E5}" type="presParOf" srcId="{551EB30E-D0BD-4938-B6F9-A1096A652E90}" destId="{F1A6AF9F-4EC0-4A12-AE6A-C95641013E78}" srcOrd="2" destOrd="0" presId="urn:microsoft.com/office/officeart/2018/2/layout/IconCircleList"/>
    <dgm:cxn modelId="{00B80570-B790-4655-B870-3AE1D8AFF230}" type="presParOf" srcId="{551EB30E-D0BD-4938-B6F9-A1096A652E90}" destId="{215798CC-70EB-406E-A276-FB99D123B587}" srcOrd="3" destOrd="0" presId="urn:microsoft.com/office/officeart/2018/2/layout/IconCircleList"/>
    <dgm:cxn modelId="{8D7E0C9D-D564-4AF8-9BAC-D9A0D83A504B}" type="presParOf" srcId="{C7FE004D-9B61-454D-AC35-2FCBABE78278}" destId="{C53C94F3-47DB-4673-BBF3-C89DFE5DDCF3}" srcOrd="3" destOrd="0" presId="urn:microsoft.com/office/officeart/2018/2/layout/IconCircleList"/>
    <dgm:cxn modelId="{E433DB4A-86EE-4DA8-A0E5-DDB1EACB7D2D}" type="presParOf" srcId="{C7FE004D-9B61-454D-AC35-2FCBABE78278}" destId="{F73B821B-BFCD-453E-B9D2-70EEFD66661D}" srcOrd="4" destOrd="0" presId="urn:microsoft.com/office/officeart/2018/2/layout/IconCircleList"/>
    <dgm:cxn modelId="{17AEE724-3BAA-4170-9AB5-B821467AE4FD}" type="presParOf" srcId="{F73B821B-BFCD-453E-B9D2-70EEFD66661D}" destId="{B95F8674-E111-44FC-9914-D2B44CC4FC9D}" srcOrd="0" destOrd="0" presId="urn:microsoft.com/office/officeart/2018/2/layout/IconCircleList"/>
    <dgm:cxn modelId="{E2D11992-7E53-4E90-B351-8D95915A2E22}" type="presParOf" srcId="{F73B821B-BFCD-453E-B9D2-70EEFD66661D}" destId="{E4D38213-12F2-4FBB-A700-F2638ECB7985}" srcOrd="1" destOrd="0" presId="urn:microsoft.com/office/officeart/2018/2/layout/IconCircleList"/>
    <dgm:cxn modelId="{C0B7AC34-11F7-4BD1-862B-8254920F9014}" type="presParOf" srcId="{F73B821B-BFCD-453E-B9D2-70EEFD66661D}" destId="{B509FCAA-D7FA-4286-89D3-CC526F41A591}" srcOrd="2" destOrd="0" presId="urn:microsoft.com/office/officeart/2018/2/layout/IconCircleList"/>
    <dgm:cxn modelId="{A72E6953-0392-41D5-8741-D49A104FEB21}" type="presParOf" srcId="{F73B821B-BFCD-453E-B9D2-70EEFD66661D}" destId="{EDD2B580-B560-4ADD-BC32-5D5CF627C595}" srcOrd="3" destOrd="0" presId="urn:microsoft.com/office/officeart/2018/2/layout/IconCircleList"/>
    <dgm:cxn modelId="{A29FCFFC-5692-41BD-BD10-5BE141A03EBA}" type="presParOf" srcId="{C7FE004D-9B61-454D-AC35-2FCBABE78278}" destId="{A108852A-C92C-490F-920C-D66A2B0D8AB7}" srcOrd="5" destOrd="0" presId="urn:microsoft.com/office/officeart/2018/2/layout/IconCircleList"/>
    <dgm:cxn modelId="{0E767E36-FA3D-4402-BB92-6C0F4A0170F9}" type="presParOf" srcId="{C7FE004D-9B61-454D-AC35-2FCBABE78278}" destId="{90899942-04BD-48FE-968E-7F0FD4A8C376}" srcOrd="6" destOrd="0" presId="urn:microsoft.com/office/officeart/2018/2/layout/IconCircleList"/>
    <dgm:cxn modelId="{74017088-2593-41C1-A0BF-71268522F79C}" type="presParOf" srcId="{90899942-04BD-48FE-968E-7F0FD4A8C376}" destId="{1307E967-C5CC-4A44-A523-686F51C2FB79}" srcOrd="0" destOrd="0" presId="urn:microsoft.com/office/officeart/2018/2/layout/IconCircleList"/>
    <dgm:cxn modelId="{0E750A9E-7D71-4E6A-AD25-947565F6AB73}" type="presParOf" srcId="{90899942-04BD-48FE-968E-7F0FD4A8C376}" destId="{361D4A66-1AC5-4324-B539-F4A69BBCF5DA}" srcOrd="1" destOrd="0" presId="urn:microsoft.com/office/officeart/2018/2/layout/IconCircleList"/>
    <dgm:cxn modelId="{93EB2816-861E-4D58-94E4-2E82A0D9AB05}" type="presParOf" srcId="{90899942-04BD-48FE-968E-7F0FD4A8C376}" destId="{453EF854-6A23-49E8-895F-174B503807C3}" srcOrd="2" destOrd="0" presId="urn:microsoft.com/office/officeart/2018/2/layout/IconCircleList"/>
    <dgm:cxn modelId="{20700C81-DBAC-4790-A28D-20795C04A036}" type="presParOf" srcId="{90899942-04BD-48FE-968E-7F0FD4A8C376}" destId="{EBAD79BE-AFC2-441C-870C-FBEE1CD6CC31}" srcOrd="3" destOrd="0" presId="urn:microsoft.com/office/officeart/2018/2/layout/IconCircleList"/>
    <dgm:cxn modelId="{DD085F35-41D7-441A-AC04-44A92DEA0C8B}" type="presParOf" srcId="{C7FE004D-9B61-454D-AC35-2FCBABE78278}" destId="{0B861CE1-70DC-4AAA-9A30-229A9C7EBEB4}" srcOrd="7" destOrd="0" presId="urn:microsoft.com/office/officeart/2018/2/layout/IconCircleList"/>
    <dgm:cxn modelId="{71C49306-ABD5-4A50-BF20-A3569AE2FB41}" type="presParOf" srcId="{C7FE004D-9B61-454D-AC35-2FCBABE78278}" destId="{83E66C71-B841-4F41-84BE-B86397AD4B8C}" srcOrd="8" destOrd="0" presId="urn:microsoft.com/office/officeart/2018/2/layout/IconCircleList"/>
    <dgm:cxn modelId="{EBA12430-99D5-4350-BFE3-2F286B963B0A}" type="presParOf" srcId="{83E66C71-B841-4F41-84BE-B86397AD4B8C}" destId="{F2328E12-682C-4BCC-9E1C-FD1CFFC7B72A}" srcOrd="0" destOrd="0" presId="urn:microsoft.com/office/officeart/2018/2/layout/IconCircleList"/>
    <dgm:cxn modelId="{81A2C210-49BE-48B7-88D6-F24F7E61D2DB}" type="presParOf" srcId="{83E66C71-B841-4F41-84BE-B86397AD4B8C}" destId="{33101B78-F78B-41C4-8965-2E6AAFC2B5ED}" srcOrd="1" destOrd="0" presId="urn:microsoft.com/office/officeart/2018/2/layout/IconCircleList"/>
    <dgm:cxn modelId="{F5C1F1E2-66CB-4B72-AE8B-1E060395FDF6}" type="presParOf" srcId="{83E66C71-B841-4F41-84BE-B86397AD4B8C}" destId="{BD45C3CE-69CC-4B41-B86A-97D5BD3AC7A6}" srcOrd="2" destOrd="0" presId="urn:microsoft.com/office/officeart/2018/2/layout/IconCircleList"/>
    <dgm:cxn modelId="{97A55B5A-905A-47BC-B5EF-DC591FA1A0B0}" type="presParOf" srcId="{83E66C71-B841-4F41-84BE-B86397AD4B8C}" destId="{023B6887-6D66-4563-B3A1-CF3A9D484E3D}" srcOrd="3" destOrd="0" presId="urn:microsoft.com/office/officeart/2018/2/layout/IconCircleList"/>
    <dgm:cxn modelId="{DE716BCD-693E-4471-9226-10E457DFD80F}" type="presParOf" srcId="{C7FE004D-9B61-454D-AC35-2FCBABE78278}" destId="{0E2B7C85-9111-4C91-A6B6-E9ED2E464C11}" srcOrd="9" destOrd="0" presId="urn:microsoft.com/office/officeart/2018/2/layout/IconCircleList"/>
    <dgm:cxn modelId="{8DBCB9CA-E857-444E-B470-A6A70EC5B1E3}" type="presParOf" srcId="{C7FE004D-9B61-454D-AC35-2FCBABE78278}" destId="{B8DB1AFC-511B-490B-8BFB-46B2ADB880CD}" srcOrd="10" destOrd="0" presId="urn:microsoft.com/office/officeart/2018/2/layout/IconCircleList"/>
    <dgm:cxn modelId="{68F7881B-1D4F-4C6E-A422-61C56FAB7F4A}" type="presParOf" srcId="{B8DB1AFC-511B-490B-8BFB-46B2ADB880CD}" destId="{A777980A-A3BF-4287-B195-3F31C5AF52D3}" srcOrd="0" destOrd="0" presId="urn:microsoft.com/office/officeart/2018/2/layout/IconCircleList"/>
    <dgm:cxn modelId="{E97BCB92-85EE-4AFA-AA48-643F85C34A71}" type="presParOf" srcId="{B8DB1AFC-511B-490B-8BFB-46B2ADB880CD}" destId="{CA2CC6C7-A862-44FC-B2C5-9D1D635696C0}" srcOrd="1" destOrd="0" presId="urn:microsoft.com/office/officeart/2018/2/layout/IconCircleList"/>
    <dgm:cxn modelId="{B9CA3647-55C9-4E7D-9A0F-1D5C500FB916}" type="presParOf" srcId="{B8DB1AFC-511B-490B-8BFB-46B2ADB880CD}" destId="{9EBFAB87-2E13-4055-B202-66F59CA83E0F}" srcOrd="2" destOrd="0" presId="urn:microsoft.com/office/officeart/2018/2/layout/IconCircleList"/>
    <dgm:cxn modelId="{AA2C0D4B-5A98-4FCA-A9C0-34F7B4BE6EF7}" type="presParOf" srcId="{B8DB1AFC-511B-490B-8BFB-46B2ADB880CD}" destId="{95D0E457-3761-4354-B5C4-BC13DCCECAD9}" srcOrd="3" destOrd="0" presId="urn:microsoft.com/office/officeart/2018/2/layout/IconCircleList"/>
    <dgm:cxn modelId="{C9C708BD-2D40-478E-992D-89E5A527B152}" type="presParOf" srcId="{C7FE004D-9B61-454D-AC35-2FCBABE78278}" destId="{7492396B-DEA6-4974-BE55-E57BA773C199}" srcOrd="11" destOrd="0" presId="urn:microsoft.com/office/officeart/2018/2/layout/IconCircleList"/>
    <dgm:cxn modelId="{08C7ADB9-3FF2-4D45-9257-A3B9220F71A3}" type="presParOf" srcId="{C7FE004D-9B61-454D-AC35-2FCBABE78278}" destId="{E662B98D-8F61-4B29-83EF-420820A9D7E3}" srcOrd="12" destOrd="0" presId="urn:microsoft.com/office/officeart/2018/2/layout/IconCircleList"/>
    <dgm:cxn modelId="{2B4EC5EE-C2DF-439F-9F69-A4288D1DD557}" type="presParOf" srcId="{E662B98D-8F61-4B29-83EF-420820A9D7E3}" destId="{A6B91263-95BC-4304-B999-315194022EB8}" srcOrd="0" destOrd="0" presId="urn:microsoft.com/office/officeart/2018/2/layout/IconCircleList"/>
    <dgm:cxn modelId="{14F10635-9999-474A-BD0C-4408B1094E7A}" type="presParOf" srcId="{E662B98D-8F61-4B29-83EF-420820A9D7E3}" destId="{DA36544C-4A77-414D-A463-33C03D53E8AE}" srcOrd="1" destOrd="0" presId="urn:microsoft.com/office/officeart/2018/2/layout/IconCircleList"/>
    <dgm:cxn modelId="{9C3FDD20-0DC9-461B-92CC-35C0056A9DAF}" type="presParOf" srcId="{E662B98D-8F61-4B29-83EF-420820A9D7E3}" destId="{065A7D2A-4897-4023-99A8-1034DC136AC3}" srcOrd="2" destOrd="0" presId="urn:microsoft.com/office/officeart/2018/2/layout/IconCircleList"/>
    <dgm:cxn modelId="{3F4E5CBA-C465-4F28-8540-BF80CD88B402}" type="presParOf" srcId="{E662B98D-8F61-4B29-83EF-420820A9D7E3}" destId="{92932F30-B359-413A-ACC2-921325AB6F8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92CC963-99D3-48B4-B73A-E500EAC4C80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86230F4-9917-4D59-9221-D6ED71F771C9}">
      <dgm:prSet/>
      <dgm:spPr/>
      <dgm:t>
        <a:bodyPr/>
        <a:lstStyle/>
        <a:p>
          <a:pPr>
            <a:defRPr cap="all"/>
          </a:pPr>
          <a:r>
            <a:rPr lang="en-IN" b="1"/>
            <a:t>Navigation Systems</a:t>
          </a:r>
          <a:endParaRPr lang="en-US"/>
        </a:p>
      </dgm:t>
    </dgm:pt>
    <dgm:pt modelId="{C1D03D81-A28C-4187-A65A-9A9DB9EE16DC}" type="parTrans" cxnId="{FE6AA6A4-4D3F-472E-815E-F05BC583984E}">
      <dgm:prSet/>
      <dgm:spPr/>
      <dgm:t>
        <a:bodyPr/>
        <a:lstStyle/>
        <a:p>
          <a:endParaRPr lang="en-US"/>
        </a:p>
      </dgm:t>
    </dgm:pt>
    <dgm:pt modelId="{28DD790D-73B2-4E6C-AA3D-44DBE3413DF2}" type="sibTrans" cxnId="{FE6AA6A4-4D3F-472E-815E-F05BC583984E}">
      <dgm:prSet/>
      <dgm:spPr/>
      <dgm:t>
        <a:bodyPr/>
        <a:lstStyle/>
        <a:p>
          <a:endParaRPr lang="en-US"/>
        </a:p>
      </dgm:t>
    </dgm:pt>
    <dgm:pt modelId="{7A369C06-1139-40EE-BEC2-AA755587B2D0}">
      <dgm:prSet/>
      <dgm:spPr/>
      <dgm:t>
        <a:bodyPr/>
        <a:lstStyle/>
        <a:p>
          <a:pPr>
            <a:defRPr cap="all"/>
          </a:pPr>
          <a:r>
            <a:rPr lang="en-IN" b="1"/>
            <a:t>Communication Systems</a:t>
          </a:r>
          <a:endParaRPr lang="en-US"/>
        </a:p>
      </dgm:t>
    </dgm:pt>
    <dgm:pt modelId="{82CEA1F8-BE1A-4B66-A73E-271F81C34CD0}" type="parTrans" cxnId="{C9CC5ED6-BAFA-4182-81BF-9B719E4D9CE3}">
      <dgm:prSet/>
      <dgm:spPr/>
      <dgm:t>
        <a:bodyPr/>
        <a:lstStyle/>
        <a:p>
          <a:endParaRPr lang="en-US"/>
        </a:p>
      </dgm:t>
    </dgm:pt>
    <dgm:pt modelId="{D4E655EB-8234-42B0-A5A2-F76D3A5552C1}" type="sibTrans" cxnId="{C9CC5ED6-BAFA-4182-81BF-9B719E4D9CE3}">
      <dgm:prSet/>
      <dgm:spPr/>
      <dgm:t>
        <a:bodyPr/>
        <a:lstStyle/>
        <a:p>
          <a:endParaRPr lang="en-US"/>
        </a:p>
      </dgm:t>
    </dgm:pt>
    <dgm:pt modelId="{844A3D3E-1513-490A-8C30-9698C1486BEA}">
      <dgm:prSet/>
      <dgm:spPr/>
      <dgm:t>
        <a:bodyPr/>
        <a:lstStyle/>
        <a:p>
          <a:pPr>
            <a:defRPr cap="all"/>
          </a:pPr>
          <a:r>
            <a:rPr lang="en-IN" b="1"/>
            <a:t>Flight Control Systems</a:t>
          </a:r>
          <a:endParaRPr lang="en-US"/>
        </a:p>
      </dgm:t>
    </dgm:pt>
    <dgm:pt modelId="{C406E879-F1AE-405A-A7AD-EDA35EF23BAC}" type="parTrans" cxnId="{F45FC532-9873-4701-86BF-C1307BAC3544}">
      <dgm:prSet/>
      <dgm:spPr/>
      <dgm:t>
        <a:bodyPr/>
        <a:lstStyle/>
        <a:p>
          <a:endParaRPr lang="en-US"/>
        </a:p>
      </dgm:t>
    </dgm:pt>
    <dgm:pt modelId="{2F192637-E0B2-492D-A3A7-2523AEE9DCDF}" type="sibTrans" cxnId="{F45FC532-9873-4701-86BF-C1307BAC3544}">
      <dgm:prSet/>
      <dgm:spPr/>
      <dgm:t>
        <a:bodyPr/>
        <a:lstStyle/>
        <a:p>
          <a:endParaRPr lang="en-US"/>
        </a:p>
      </dgm:t>
    </dgm:pt>
    <dgm:pt modelId="{07A41DD2-6649-4BF6-AE1A-3F98B633440A}">
      <dgm:prSet/>
      <dgm:spPr/>
      <dgm:t>
        <a:bodyPr/>
        <a:lstStyle/>
        <a:p>
          <a:pPr>
            <a:defRPr cap="all"/>
          </a:pPr>
          <a:r>
            <a:rPr lang="en-IN" b="1"/>
            <a:t>Monitoring Systems</a:t>
          </a:r>
          <a:endParaRPr lang="en-US"/>
        </a:p>
      </dgm:t>
    </dgm:pt>
    <dgm:pt modelId="{06F54E88-F83D-427B-8E7C-03608F6FE1C3}" type="parTrans" cxnId="{8275DF49-B216-40F6-B707-47AE056E9A38}">
      <dgm:prSet/>
      <dgm:spPr/>
      <dgm:t>
        <a:bodyPr/>
        <a:lstStyle/>
        <a:p>
          <a:endParaRPr lang="en-US"/>
        </a:p>
      </dgm:t>
    </dgm:pt>
    <dgm:pt modelId="{7B9659DA-2C3C-4A11-946C-03AAFED65492}" type="sibTrans" cxnId="{8275DF49-B216-40F6-B707-47AE056E9A38}">
      <dgm:prSet/>
      <dgm:spPr/>
      <dgm:t>
        <a:bodyPr/>
        <a:lstStyle/>
        <a:p>
          <a:endParaRPr lang="en-US"/>
        </a:p>
      </dgm:t>
    </dgm:pt>
    <dgm:pt modelId="{67E90835-F0AE-4D02-A6D6-C50F9A989E32}">
      <dgm:prSet/>
      <dgm:spPr/>
      <dgm:t>
        <a:bodyPr/>
        <a:lstStyle/>
        <a:p>
          <a:pPr>
            <a:defRPr cap="all"/>
          </a:pPr>
          <a:r>
            <a:rPr lang="en-IN" b="1"/>
            <a:t>Weather Systems</a:t>
          </a:r>
          <a:endParaRPr lang="en-US"/>
        </a:p>
      </dgm:t>
    </dgm:pt>
    <dgm:pt modelId="{B50919A1-0CC7-46BE-A2A7-DE26053AEA1E}" type="parTrans" cxnId="{48398C98-5D9D-4E96-88B4-95A5A8D1B6E6}">
      <dgm:prSet/>
      <dgm:spPr/>
      <dgm:t>
        <a:bodyPr/>
        <a:lstStyle/>
        <a:p>
          <a:endParaRPr lang="en-US"/>
        </a:p>
      </dgm:t>
    </dgm:pt>
    <dgm:pt modelId="{108A179D-5F4C-4E13-B5E0-290AF46CA1DC}" type="sibTrans" cxnId="{48398C98-5D9D-4E96-88B4-95A5A8D1B6E6}">
      <dgm:prSet/>
      <dgm:spPr/>
      <dgm:t>
        <a:bodyPr/>
        <a:lstStyle/>
        <a:p>
          <a:endParaRPr lang="en-US"/>
        </a:p>
      </dgm:t>
    </dgm:pt>
    <dgm:pt modelId="{1D494DBE-30C3-4B7C-ADBE-99CC964A4B5F}">
      <dgm:prSet/>
      <dgm:spPr/>
      <dgm:t>
        <a:bodyPr/>
        <a:lstStyle/>
        <a:p>
          <a:pPr>
            <a:defRPr cap="all"/>
          </a:pPr>
          <a:r>
            <a:rPr lang="en-IN" b="1"/>
            <a:t>Collision Avoidance Systems</a:t>
          </a:r>
          <a:endParaRPr lang="en-US"/>
        </a:p>
      </dgm:t>
    </dgm:pt>
    <dgm:pt modelId="{C87D0401-A907-4EB0-8E59-192CF1F5D06C}" type="parTrans" cxnId="{323F5D07-0630-4F49-9EE9-A0C22F2D4221}">
      <dgm:prSet/>
      <dgm:spPr/>
      <dgm:t>
        <a:bodyPr/>
        <a:lstStyle/>
        <a:p>
          <a:endParaRPr lang="en-US"/>
        </a:p>
      </dgm:t>
    </dgm:pt>
    <dgm:pt modelId="{E2CFD1A1-C251-4577-81C6-741D4F9A4C27}" type="sibTrans" cxnId="{323F5D07-0630-4F49-9EE9-A0C22F2D4221}">
      <dgm:prSet/>
      <dgm:spPr/>
      <dgm:t>
        <a:bodyPr/>
        <a:lstStyle/>
        <a:p>
          <a:endParaRPr lang="en-US"/>
        </a:p>
      </dgm:t>
    </dgm:pt>
    <dgm:pt modelId="{DC3BC99A-5D2E-4BFB-8142-F8C17A42E6B0}" type="pres">
      <dgm:prSet presAssocID="{092CC963-99D3-48B4-B73A-E500EAC4C80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4716D3-33EE-4020-B7BF-AFD78E647FDA}" type="pres">
      <dgm:prSet presAssocID="{C86230F4-9917-4D59-9221-D6ED71F771C9}" presName="compNode" presStyleCnt="0"/>
      <dgm:spPr/>
    </dgm:pt>
    <dgm:pt modelId="{35916E14-9EB6-442C-9081-520FF1E0CF7E}" type="pres">
      <dgm:prSet presAssocID="{C86230F4-9917-4D59-9221-D6ED71F771C9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869AB6E-DA12-448F-B19F-A4D705F8268B}" type="pres">
      <dgm:prSet presAssocID="{C86230F4-9917-4D59-9221-D6ED71F771C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BC50BB1A-6FE3-4B23-8431-6247BE8ECDD2}" type="pres">
      <dgm:prSet presAssocID="{C86230F4-9917-4D59-9221-D6ED71F771C9}" presName="spaceRect" presStyleCnt="0"/>
      <dgm:spPr/>
    </dgm:pt>
    <dgm:pt modelId="{EE364C9E-49CF-4E5B-81CB-C2D4BC12E997}" type="pres">
      <dgm:prSet presAssocID="{C86230F4-9917-4D59-9221-D6ED71F771C9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1BF5891-D2A5-4B15-B052-ACF39F90238C}" type="pres">
      <dgm:prSet presAssocID="{28DD790D-73B2-4E6C-AA3D-44DBE3413DF2}" presName="sibTrans" presStyleCnt="0"/>
      <dgm:spPr/>
    </dgm:pt>
    <dgm:pt modelId="{6F95F951-9904-496C-8F8F-B1AF55289F84}" type="pres">
      <dgm:prSet presAssocID="{7A369C06-1139-40EE-BEC2-AA755587B2D0}" presName="compNode" presStyleCnt="0"/>
      <dgm:spPr/>
    </dgm:pt>
    <dgm:pt modelId="{40CBDE5B-542D-4987-8C89-0D9E9F3AD5B4}" type="pres">
      <dgm:prSet presAssocID="{7A369C06-1139-40EE-BEC2-AA755587B2D0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04274CB-4CB4-4728-9D6E-1BCFBECBD26A}" type="pres">
      <dgm:prSet presAssocID="{7A369C06-1139-40EE-BEC2-AA755587B2D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0D96A71-3B54-4B5A-BC43-9C4377A278C6}" type="pres">
      <dgm:prSet presAssocID="{7A369C06-1139-40EE-BEC2-AA755587B2D0}" presName="spaceRect" presStyleCnt="0"/>
      <dgm:spPr/>
    </dgm:pt>
    <dgm:pt modelId="{41DF0177-482D-48E2-B891-208D21D65AAD}" type="pres">
      <dgm:prSet presAssocID="{7A369C06-1139-40EE-BEC2-AA755587B2D0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1ED3D6B-5F9C-4AD1-A946-636B27696248}" type="pres">
      <dgm:prSet presAssocID="{D4E655EB-8234-42B0-A5A2-F76D3A5552C1}" presName="sibTrans" presStyleCnt="0"/>
      <dgm:spPr/>
    </dgm:pt>
    <dgm:pt modelId="{39435A7F-BEAB-464A-91F3-F1FFCC9E01AC}" type="pres">
      <dgm:prSet presAssocID="{844A3D3E-1513-490A-8C30-9698C1486BEA}" presName="compNode" presStyleCnt="0"/>
      <dgm:spPr/>
    </dgm:pt>
    <dgm:pt modelId="{C54850BE-DB5E-4A6A-9861-BC8F2B853BEF}" type="pres">
      <dgm:prSet presAssocID="{844A3D3E-1513-490A-8C30-9698C1486BE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098E94B-4F2F-4A52-A77A-9C6C23C7DB9B}" type="pres">
      <dgm:prSet presAssocID="{844A3D3E-1513-490A-8C30-9698C1486BE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eroplane"/>
        </a:ext>
      </dgm:extLst>
    </dgm:pt>
    <dgm:pt modelId="{DA540E66-12DC-4045-8DD7-4A66C5F2C05B}" type="pres">
      <dgm:prSet presAssocID="{844A3D3E-1513-490A-8C30-9698C1486BEA}" presName="spaceRect" presStyleCnt="0"/>
      <dgm:spPr/>
    </dgm:pt>
    <dgm:pt modelId="{69B8D6E3-9943-46DE-A2C9-432286107B2F}" type="pres">
      <dgm:prSet presAssocID="{844A3D3E-1513-490A-8C30-9698C1486BEA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6559F90-45A1-4A37-97D3-1A6071C6B7E1}" type="pres">
      <dgm:prSet presAssocID="{2F192637-E0B2-492D-A3A7-2523AEE9DCDF}" presName="sibTrans" presStyleCnt="0"/>
      <dgm:spPr/>
    </dgm:pt>
    <dgm:pt modelId="{D42D3BAA-F233-4853-B89F-E5B7F9139EF7}" type="pres">
      <dgm:prSet presAssocID="{07A41DD2-6649-4BF6-AE1A-3F98B633440A}" presName="compNode" presStyleCnt="0"/>
      <dgm:spPr/>
    </dgm:pt>
    <dgm:pt modelId="{ADB37FC0-CFB2-4332-848C-C87301B1452D}" type="pres">
      <dgm:prSet presAssocID="{07A41DD2-6649-4BF6-AE1A-3F98B633440A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19CFC5F-FC03-4423-8201-E37736D3F13E}" type="pres">
      <dgm:prSet presAssocID="{07A41DD2-6649-4BF6-AE1A-3F98B633440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7BD910F-33A0-4ECF-8272-C9E3A877BEB3}" type="pres">
      <dgm:prSet presAssocID="{07A41DD2-6649-4BF6-AE1A-3F98B633440A}" presName="spaceRect" presStyleCnt="0"/>
      <dgm:spPr/>
    </dgm:pt>
    <dgm:pt modelId="{71FAFA0F-6F4D-43E6-986B-F1E40558D666}" type="pres">
      <dgm:prSet presAssocID="{07A41DD2-6649-4BF6-AE1A-3F98B633440A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2BE6E3B-0651-4A31-B447-767EBAC12CF7}" type="pres">
      <dgm:prSet presAssocID="{7B9659DA-2C3C-4A11-946C-03AAFED65492}" presName="sibTrans" presStyleCnt="0"/>
      <dgm:spPr/>
    </dgm:pt>
    <dgm:pt modelId="{F3DCD3DA-BFD4-408B-8F8E-696682D798B8}" type="pres">
      <dgm:prSet presAssocID="{67E90835-F0AE-4D02-A6D6-C50F9A989E32}" presName="compNode" presStyleCnt="0"/>
      <dgm:spPr/>
    </dgm:pt>
    <dgm:pt modelId="{D8D16E8C-DE8C-4BD4-83E0-5780F0F6189C}" type="pres">
      <dgm:prSet presAssocID="{67E90835-F0AE-4D02-A6D6-C50F9A989E32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D8EFF0C-37D7-4FBA-BB7A-5674BBECED46}" type="pres">
      <dgm:prSet presAssocID="{67E90835-F0AE-4D02-A6D6-C50F9A989E3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1A595091-A507-42B0-A087-8FA260352361}" type="pres">
      <dgm:prSet presAssocID="{67E90835-F0AE-4D02-A6D6-C50F9A989E32}" presName="spaceRect" presStyleCnt="0"/>
      <dgm:spPr/>
    </dgm:pt>
    <dgm:pt modelId="{534715F4-7481-40B5-B06C-03A0A1EA76CA}" type="pres">
      <dgm:prSet presAssocID="{67E90835-F0AE-4D02-A6D6-C50F9A989E32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226A181-7571-4D61-A245-97F22D065B68}" type="pres">
      <dgm:prSet presAssocID="{108A179D-5F4C-4E13-B5E0-290AF46CA1DC}" presName="sibTrans" presStyleCnt="0"/>
      <dgm:spPr/>
    </dgm:pt>
    <dgm:pt modelId="{7A19332E-F09E-4CE0-8409-42D2964EC968}" type="pres">
      <dgm:prSet presAssocID="{1D494DBE-30C3-4B7C-ADBE-99CC964A4B5F}" presName="compNode" presStyleCnt="0"/>
      <dgm:spPr/>
    </dgm:pt>
    <dgm:pt modelId="{469F8363-B463-4553-AA9B-E6982803BCD4}" type="pres">
      <dgm:prSet presAssocID="{1D494DBE-30C3-4B7C-ADBE-99CC964A4B5F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4530F6B-9585-4D5B-80A6-DA227143E237}" type="pres">
      <dgm:prSet presAssocID="{1D494DBE-30C3-4B7C-ADBE-99CC964A4B5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CF4CF1D7-BBF9-4825-A8D7-31DCBF8685A6}" type="pres">
      <dgm:prSet presAssocID="{1D494DBE-30C3-4B7C-ADBE-99CC964A4B5F}" presName="spaceRect" presStyleCnt="0"/>
      <dgm:spPr/>
    </dgm:pt>
    <dgm:pt modelId="{4EFABD95-E47E-44B8-B272-48F5315D76BA}" type="pres">
      <dgm:prSet presAssocID="{1D494DBE-30C3-4B7C-ADBE-99CC964A4B5F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75DF49-B216-40F6-B707-47AE056E9A38}" srcId="{092CC963-99D3-48B4-B73A-E500EAC4C80A}" destId="{07A41DD2-6649-4BF6-AE1A-3F98B633440A}" srcOrd="3" destOrd="0" parTransId="{06F54E88-F83D-427B-8E7C-03608F6FE1C3}" sibTransId="{7B9659DA-2C3C-4A11-946C-03AAFED65492}"/>
    <dgm:cxn modelId="{3562DE21-7F90-46D2-82D9-2354A6D04F3B}" type="presOf" srcId="{67E90835-F0AE-4D02-A6D6-C50F9A989E32}" destId="{534715F4-7481-40B5-B06C-03A0A1EA76CA}" srcOrd="0" destOrd="0" presId="urn:microsoft.com/office/officeart/2018/5/layout/IconLeafLabelList"/>
    <dgm:cxn modelId="{48398C98-5D9D-4E96-88B4-95A5A8D1B6E6}" srcId="{092CC963-99D3-48B4-B73A-E500EAC4C80A}" destId="{67E90835-F0AE-4D02-A6D6-C50F9A989E32}" srcOrd="4" destOrd="0" parTransId="{B50919A1-0CC7-46BE-A2A7-DE26053AEA1E}" sibTransId="{108A179D-5F4C-4E13-B5E0-290AF46CA1DC}"/>
    <dgm:cxn modelId="{A2768CA9-DA63-4B7C-88D6-86C58DA92A7C}" type="presOf" srcId="{1D494DBE-30C3-4B7C-ADBE-99CC964A4B5F}" destId="{4EFABD95-E47E-44B8-B272-48F5315D76BA}" srcOrd="0" destOrd="0" presId="urn:microsoft.com/office/officeart/2018/5/layout/IconLeafLabelList"/>
    <dgm:cxn modelId="{FE6AA6A4-4D3F-472E-815E-F05BC583984E}" srcId="{092CC963-99D3-48B4-B73A-E500EAC4C80A}" destId="{C86230F4-9917-4D59-9221-D6ED71F771C9}" srcOrd="0" destOrd="0" parTransId="{C1D03D81-A28C-4187-A65A-9A9DB9EE16DC}" sibTransId="{28DD790D-73B2-4E6C-AA3D-44DBE3413DF2}"/>
    <dgm:cxn modelId="{323F5D07-0630-4F49-9EE9-A0C22F2D4221}" srcId="{092CC963-99D3-48B4-B73A-E500EAC4C80A}" destId="{1D494DBE-30C3-4B7C-ADBE-99CC964A4B5F}" srcOrd="5" destOrd="0" parTransId="{C87D0401-A907-4EB0-8E59-192CF1F5D06C}" sibTransId="{E2CFD1A1-C251-4577-81C6-741D4F9A4C27}"/>
    <dgm:cxn modelId="{AB573D7E-D95D-46D4-AB91-0114CEC84161}" type="presOf" srcId="{C86230F4-9917-4D59-9221-D6ED71F771C9}" destId="{EE364C9E-49CF-4E5B-81CB-C2D4BC12E997}" srcOrd="0" destOrd="0" presId="urn:microsoft.com/office/officeart/2018/5/layout/IconLeafLabelList"/>
    <dgm:cxn modelId="{9365872F-A6C0-4B01-A5AF-69BF37B5BC55}" type="presOf" srcId="{07A41DD2-6649-4BF6-AE1A-3F98B633440A}" destId="{71FAFA0F-6F4D-43E6-986B-F1E40558D666}" srcOrd="0" destOrd="0" presId="urn:microsoft.com/office/officeart/2018/5/layout/IconLeafLabelList"/>
    <dgm:cxn modelId="{F7895951-DACF-4133-A1E2-A0CED93466D2}" type="presOf" srcId="{844A3D3E-1513-490A-8C30-9698C1486BEA}" destId="{69B8D6E3-9943-46DE-A2C9-432286107B2F}" srcOrd="0" destOrd="0" presId="urn:microsoft.com/office/officeart/2018/5/layout/IconLeafLabelList"/>
    <dgm:cxn modelId="{50F0B0E8-A4DF-4681-83EC-1399565ED19C}" type="presOf" srcId="{092CC963-99D3-48B4-B73A-E500EAC4C80A}" destId="{DC3BC99A-5D2E-4BFB-8142-F8C17A42E6B0}" srcOrd="0" destOrd="0" presId="urn:microsoft.com/office/officeart/2018/5/layout/IconLeafLabelList"/>
    <dgm:cxn modelId="{98FD76B5-9C79-474B-85D3-DFAF60F45D68}" type="presOf" srcId="{7A369C06-1139-40EE-BEC2-AA755587B2D0}" destId="{41DF0177-482D-48E2-B891-208D21D65AAD}" srcOrd="0" destOrd="0" presId="urn:microsoft.com/office/officeart/2018/5/layout/IconLeafLabelList"/>
    <dgm:cxn modelId="{F45FC532-9873-4701-86BF-C1307BAC3544}" srcId="{092CC963-99D3-48B4-B73A-E500EAC4C80A}" destId="{844A3D3E-1513-490A-8C30-9698C1486BEA}" srcOrd="2" destOrd="0" parTransId="{C406E879-F1AE-405A-A7AD-EDA35EF23BAC}" sibTransId="{2F192637-E0B2-492D-A3A7-2523AEE9DCDF}"/>
    <dgm:cxn modelId="{C9CC5ED6-BAFA-4182-81BF-9B719E4D9CE3}" srcId="{092CC963-99D3-48B4-B73A-E500EAC4C80A}" destId="{7A369C06-1139-40EE-BEC2-AA755587B2D0}" srcOrd="1" destOrd="0" parTransId="{82CEA1F8-BE1A-4B66-A73E-271F81C34CD0}" sibTransId="{D4E655EB-8234-42B0-A5A2-F76D3A5552C1}"/>
    <dgm:cxn modelId="{42081D0D-6E70-45F0-9992-C09076401463}" type="presParOf" srcId="{DC3BC99A-5D2E-4BFB-8142-F8C17A42E6B0}" destId="{5D4716D3-33EE-4020-B7BF-AFD78E647FDA}" srcOrd="0" destOrd="0" presId="urn:microsoft.com/office/officeart/2018/5/layout/IconLeafLabelList"/>
    <dgm:cxn modelId="{F62B1D6B-982B-443A-8FA2-7B348477D60B}" type="presParOf" srcId="{5D4716D3-33EE-4020-B7BF-AFD78E647FDA}" destId="{35916E14-9EB6-442C-9081-520FF1E0CF7E}" srcOrd="0" destOrd="0" presId="urn:microsoft.com/office/officeart/2018/5/layout/IconLeafLabelList"/>
    <dgm:cxn modelId="{88806336-83D9-4E63-9F39-F1E974B373DE}" type="presParOf" srcId="{5D4716D3-33EE-4020-B7BF-AFD78E647FDA}" destId="{C869AB6E-DA12-448F-B19F-A4D705F8268B}" srcOrd="1" destOrd="0" presId="urn:microsoft.com/office/officeart/2018/5/layout/IconLeafLabelList"/>
    <dgm:cxn modelId="{90E6879E-BEC7-42E4-A352-2F5B4E9E5346}" type="presParOf" srcId="{5D4716D3-33EE-4020-B7BF-AFD78E647FDA}" destId="{BC50BB1A-6FE3-4B23-8431-6247BE8ECDD2}" srcOrd="2" destOrd="0" presId="urn:microsoft.com/office/officeart/2018/5/layout/IconLeafLabelList"/>
    <dgm:cxn modelId="{DA453962-3D51-4621-8AB0-98961B45B0F8}" type="presParOf" srcId="{5D4716D3-33EE-4020-B7BF-AFD78E647FDA}" destId="{EE364C9E-49CF-4E5B-81CB-C2D4BC12E997}" srcOrd="3" destOrd="0" presId="urn:microsoft.com/office/officeart/2018/5/layout/IconLeafLabelList"/>
    <dgm:cxn modelId="{21E8EE22-70A3-4F5F-8818-24EA0A2F4C3E}" type="presParOf" srcId="{DC3BC99A-5D2E-4BFB-8142-F8C17A42E6B0}" destId="{61BF5891-D2A5-4B15-B052-ACF39F90238C}" srcOrd="1" destOrd="0" presId="urn:microsoft.com/office/officeart/2018/5/layout/IconLeafLabelList"/>
    <dgm:cxn modelId="{0410ABDF-7C5F-43D6-B5A1-D1DB3B781860}" type="presParOf" srcId="{DC3BC99A-5D2E-4BFB-8142-F8C17A42E6B0}" destId="{6F95F951-9904-496C-8F8F-B1AF55289F84}" srcOrd="2" destOrd="0" presId="urn:microsoft.com/office/officeart/2018/5/layout/IconLeafLabelList"/>
    <dgm:cxn modelId="{FF51839A-D983-45A8-8DF8-4321AE81C2FF}" type="presParOf" srcId="{6F95F951-9904-496C-8F8F-B1AF55289F84}" destId="{40CBDE5B-542D-4987-8C89-0D9E9F3AD5B4}" srcOrd="0" destOrd="0" presId="urn:microsoft.com/office/officeart/2018/5/layout/IconLeafLabelList"/>
    <dgm:cxn modelId="{2D69FEB7-9879-4430-93D8-A122354218FB}" type="presParOf" srcId="{6F95F951-9904-496C-8F8F-B1AF55289F84}" destId="{804274CB-4CB4-4728-9D6E-1BCFBECBD26A}" srcOrd="1" destOrd="0" presId="urn:microsoft.com/office/officeart/2018/5/layout/IconLeafLabelList"/>
    <dgm:cxn modelId="{636AAE8C-2074-4D97-9F98-123D0DC088FE}" type="presParOf" srcId="{6F95F951-9904-496C-8F8F-B1AF55289F84}" destId="{E0D96A71-3B54-4B5A-BC43-9C4377A278C6}" srcOrd="2" destOrd="0" presId="urn:microsoft.com/office/officeart/2018/5/layout/IconLeafLabelList"/>
    <dgm:cxn modelId="{7145621D-29C8-4306-84CA-0EFC6FAA53F1}" type="presParOf" srcId="{6F95F951-9904-496C-8F8F-B1AF55289F84}" destId="{41DF0177-482D-48E2-B891-208D21D65AAD}" srcOrd="3" destOrd="0" presId="urn:microsoft.com/office/officeart/2018/5/layout/IconLeafLabelList"/>
    <dgm:cxn modelId="{67D2559A-80BD-49E3-AC71-F6B5C993F661}" type="presParOf" srcId="{DC3BC99A-5D2E-4BFB-8142-F8C17A42E6B0}" destId="{61ED3D6B-5F9C-4AD1-A946-636B27696248}" srcOrd="3" destOrd="0" presId="urn:microsoft.com/office/officeart/2018/5/layout/IconLeafLabelList"/>
    <dgm:cxn modelId="{B88B28AE-693C-436C-B364-EFC97B0C6D84}" type="presParOf" srcId="{DC3BC99A-5D2E-4BFB-8142-F8C17A42E6B0}" destId="{39435A7F-BEAB-464A-91F3-F1FFCC9E01AC}" srcOrd="4" destOrd="0" presId="urn:microsoft.com/office/officeart/2018/5/layout/IconLeafLabelList"/>
    <dgm:cxn modelId="{0419A852-7B60-4498-9543-E53DE82EE9D8}" type="presParOf" srcId="{39435A7F-BEAB-464A-91F3-F1FFCC9E01AC}" destId="{C54850BE-DB5E-4A6A-9861-BC8F2B853BEF}" srcOrd="0" destOrd="0" presId="urn:microsoft.com/office/officeart/2018/5/layout/IconLeafLabelList"/>
    <dgm:cxn modelId="{6919683C-4E99-4523-8EC8-68BE7DFC1E70}" type="presParOf" srcId="{39435A7F-BEAB-464A-91F3-F1FFCC9E01AC}" destId="{F098E94B-4F2F-4A52-A77A-9C6C23C7DB9B}" srcOrd="1" destOrd="0" presId="urn:microsoft.com/office/officeart/2018/5/layout/IconLeafLabelList"/>
    <dgm:cxn modelId="{8318A265-7790-4C43-8035-3C4178214449}" type="presParOf" srcId="{39435A7F-BEAB-464A-91F3-F1FFCC9E01AC}" destId="{DA540E66-12DC-4045-8DD7-4A66C5F2C05B}" srcOrd="2" destOrd="0" presId="urn:microsoft.com/office/officeart/2018/5/layout/IconLeafLabelList"/>
    <dgm:cxn modelId="{CE9715AE-32A3-4C9E-91DF-B2617D46108B}" type="presParOf" srcId="{39435A7F-BEAB-464A-91F3-F1FFCC9E01AC}" destId="{69B8D6E3-9943-46DE-A2C9-432286107B2F}" srcOrd="3" destOrd="0" presId="urn:microsoft.com/office/officeart/2018/5/layout/IconLeafLabelList"/>
    <dgm:cxn modelId="{CBE8C5F6-6B34-4DDF-A0DE-38B3DFCF1A6B}" type="presParOf" srcId="{DC3BC99A-5D2E-4BFB-8142-F8C17A42E6B0}" destId="{E6559F90-45A1-4A37-97D3-1A6071C6B7E1}" srcOrd="5" destOrd="0" presId="urn:microsoft.com/office/officeart/2018/5/layout/IconLeafLabelList"/>
    <dgm:cxn modelId="{FC556467-D4A9-4A19-BA21-9C2B73665373}" type="presParOf" srcId="{DC3BC99A-5D2E-4BFB-8142-F8C17A42E6B0}" destId="{D42D3BAA-F233-4853-B89F-E5B7F9139EF7}" srcOrd="6" destOrd="0" presId="urn:microsoft.com/office/officeart/2018/5/layout/IconLeafLabelList"/>
    <dgm:cxn modelId="{9713F4D7-3340-4607-A1A6-C29D1ECB3F21}" type="presParOf" srcId="{D42D3BAA-F233-4853-B89F-E5B7F9139EF7}" destId="{ADB37FC0-CFB2-4332-848C-C87301B1452D}" srcOrd="0" destOrd="0" presId="urn:microsoft.com/office/officeart/2018/5/layout/IconLeafLabelList"/>
    <dgm:cxn modelId="{24CFD9D5-8CB6-413B-8A05-7C0E3B29E9EE}" type="presParOf" srcId="{D42D3BAA-F233-4853-B89F-E5B7F9139EF7}" destId="{C19CFC5F-FC03-4423-8201-E37736D3F13E}" srcOrd="1" destOrd="0" presId="urn:microsoft.com/office/officeart/2018/5/layout/IconLeafLabelList"/>
    <dgm:cxn modelId="{38CD4034-7336-4482-BC7B-766CFE3FA151}" type="presParOf" srcId="{D42D3BAA-F233-4853-B89F-E5B7F9139EF7}" destId="{17BD910F-33A0-4ECF-8272-C9E3A877BEB3}" srcOrd="2" destOrd="0" presId="urn:microsoft.com/office/officeart/2018/5/layout/IconLeafLabelList"/>
    <dgm:cxn modelId="{61B21750-8DA4-4D62-8836-0473875A0E98}" type="presParOf" srcId="{D42D3BAA-F233-4853-B89F-E5B7F9139EF7}" destId="{71FAFA0F-6F4D-43E6-986B-F1E40558D666}" srcOrd="3" destOrd="0" presId="urn:microsoft.com/office/officeart/2018/5/layout/IconLeafLabelList"/>
    <dgm:cxn modelId="{276F3A3D-FD68-471C-8025-EB8C545F7FEC}" type="presParOf" srcId="{DC3BC99A-5D2E-4BFB-8142-F8C17A42E6B0}" destId="{B2BE6E3B-0651-4A31-B447-767EBAC12CF7}" srcOrd="7" destOrd="0" presId="urn:microsoft.com/office/officeart/2018/5/layout/IconLeafLabelList"/>
    <dgm:cxn modelId="{9AF7FBB4-57DC-40E9-9B8B-C171C96D1206}" type="presParOf" srcId="{DC3BC99A-5D2E-4BFB-8142-F8C17A42E6B0}" destId="{F3DCD3DA-BFD4-408B-8F8E-696682D798B8}" srcOrd="8" destOrd="0" presId="urn:microsoft.com/office/officeart/2018/5/layout/IconLeafLabelList"/>
    <dgm:cxn modelId="{EB4DADF8-6D71-4A03-A94E-F362924E5DDD}" type="presParOf" srcId="{F3DCD3DA-BFD4-408B-8F8E-696682D798B8}" destId="{D8D16E8C-DE8C-4BD4-83E0-5780F0F6189C}" srcOrd="0" destOrd="0" presId="urn:microsoft.com/office/officeart/2018/5/layout/IconLeafLabelList"/>
    <dgm:cxn modelId="{C8D2DA84-4C42-4484-8148-FF429C9DE296}" type="presParOf" srcId="{F3DCD3DA-BFD4-408B-8F8E-696682D798B8}" destId="{8D8EFF0C-37D7-4FBA-BB7A-5674BBECED46}" srcOrd="1" destOrd="0" presId="urn:microsoft.com/office/officeart/2018/5/layout/IconLeafLabelList"/>
    <dgm:cxn modelId="{646AC145-33DB-4EE3-BC1D-A826C3F7A42B}" type="presParOf" srcId="{F3DCD3DA-BFD4-408B-8F8E-696682D798B8}" destId="{1A595091-A507-42B0-A087-8FA260352361}" srcOrd="2" destOrd="0" presId="urn:microsoft.com/office/officeart/2018/5/layout/IconLeafLabelList"/>
    <dgm:cxn modelId="{258DE6AA-DC2A-49FC-853D-4BABFAC9AC13}" type="presParOf" srcId="{F3DCD3DA-BFD4-408B-8F8E-696682D798B8}" destId="{534715F4-7481-40B5-B06C-03A0A1EA76CA}" srcOrd="3" destOrd="0" presId="urn:microsoft.com/office/officeart/2018/5/layout/IconLeafLabelList"/>
    <dgm:cxn modelId="{C799733C-257F-4DB6-91AC-05F0C29C076A}" type="presParOf" srcId="{DC3BC99A-5D2E-4BFB-8142-F8C17A42E6B0}" destId="{2226A181-7571-4D61-A245-97F22D065B68}" srcOrd="9" destOrd="0" presId="urn:microsoft.com/office/officeart/2018/5/layout/IconLeafLabelList"/>
    <dgm:cxn modelId="{9C8C036F-9492-42EF-BEEB-3410BE7FC97A}" type="presParOf" srcId="{DC3BC99A-5D2E-4BFB-8142-F8C17A42E6B0}" destId="{7A19332E-F09E-4CE0-8409-42D2964EC968}" srcOrd="10" destOrd="0" presId="urn:microsoft.com/office/officeart/2018/5/layout/IconLeafLabelList"/>
    <dgm:cxn modelId="{6BBE08C0-CD22-446D-BEA1-BCCDD0275765}" type="presParOf" srcId="{7A19332E-F09E-4CE0-8409-42D2964EC968}" destId="{469F8363-B463-4553-AA9B-E6982803BCD4}" srcOrd="0" destOrd="0" presId="urn:microsoft.com/office/officeart/2018/5/layout/IconLeafLabelList"/>
    <dgm:cxn modelId="{9D67EC45-5FB5-47EE-B485-2DF49043541B}" type="presParOf" srcId="{7A19332E-F09E-4CE0-8409-42D2964EC968}" destId="{14530F6B-9585-4D5B-80A6-DA227143E237}" srcOrd="1" destOrd="0" presId="urn:microsoft.com/office/officeart/2018/5/layout/IconLeafLabelList"/>
    <dgm:cxn modelId="{EE860C21-C260-4FB8-B1DF-60FDB48C77F5}" type="presParOf" srcId="{7A19332E-F09E-4CE0-8409-42D2964EC968}" destId="{CF4CF1D7-BBF9-4825-A8D7-31DCBF8685A6}" srcOrd="2" destOrd="0" presId="urn:microsoft.com/office/officeart/2018/5/layout/IconLeafLabelList"/>
    <dgm:cxn modelId="{334A0FB6-DA24-42CA-85B0-AA334358951A}" type="presParOf" srcId="{7A19332E-F09E-4CE0-8409-42D2964EC968}" destId="{4EFABD95-E47E-44B8-B272-48F5315D76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F06E30A-6701-441A-A411-BD9935DC0937}" type="doc">
      <dgm:prSet loTypeId="urn:microsoft.com/office/officeart/2016/7/layout/VerticalSolidAction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F0EBB03-B72F-4202-A32C-ACB2EA08587D}">
      <dgm:prSet/>
      <dgm:spPr/>
      <dgm:t>
        <a:bodyPr/>
        <a:lstStyle/>
        <a:p>
          <a:r>
            <a:rPr lang="en-IN" b="1"/>
            <a:t>Transponders:</a:t>
          </a:r>
          <a:endParaRPr lang="en-US"/>
        </a:p>
      </dgm:t>
    </dgm:pt>
    <dgm:pt modelId="{6A861F4B-5E9C-4577-B61C-ADE8AF78D85E}" type="parTrans" cxnId="{03A1071A-5D8F-461A-88EA-DC18623B7F36}">
      <dgm:prSet/>
      <dgm:spPr/>
      <dgm:t>
        <a:bodyPr/>
        <a:lstStyle/>
        <a:p>
          <a:endParaRPr lang="en-US"/>
        </a:p>
      </dgm:t>
    </dgm:pt>
    <dgm:pt modelId="{27F1DB27-0696-4429-B17C-91056743FC24}" type="sibTrans" cxnId="{03A1071A-5D8F-461A-88EA-DC18623B7F36}">
      <dgm:prSet/>
      <dgm:spPr/>
      <dgm:t>
        <a:bodyPr/>
        <a:lstStyle/>
        <a:p>
          <a:endParaRPr lang="en-US"/>
        </a:p>
      </dgm:t>
    </dgm:pt>
    <dgm:pt modelId="{20FDEFA0-11D9-4D39-87FC-8EEFBC35BA21}">
      <dgm:prSet custT="1"/>
      <dgm:spPr/>
      <dgm:t>
        <a:bodyPr/>
        <a:lstStyle/>
        <a:p>
          <a:r>
            <a:rPr lang="en-IN" sz="1600" dirty="0"/>
            <a:t>Aircraft devices that transmit identification and altitude data when interrogated by radar.</a:t>
          </a:r>
          <a:endParaRPr lang="en-US" sz="1600" dirty="0"/>
        </a:p>
      </dgm:t>
    </dgm:pt>
    <dgm:pt modelId="{6E7B424D-F988-4124-A8D5-A68158D906F0}" type="parTrans" cxnId="{EA2A6029-CB02-4C7E-B539-1D4A789FBC04}">
      <dgm:prSet/>
      <dgm:spPr/>
      <dgm:t>
        <a:bodyPr/>
        <a:lstStyle/>
        <a:p>
          <a:endParaRPr lang="en-US"/>
        </a:p>
      </dgm:t>
    </dgm:pt>
    <dgm:pt modelId="{ECA7C2D4-AE6D-4AE5-97AB-9279B4337E76}" type="sibTrans" cxnId="{EA2A6029-CB02-4C7E-B539-1D4A789FBC04}">
      <dgm:prSet/>
      <dgm:spPr/>
      <dgm:t>
        <a:bodyPr/>
        <a:lstStyle/>
        <a:p>
          <a:endParaRPr lang="en-US"/>
        </a:p>
      </dgm:t>
    </dgm:pt>
    <dgm:pt modelId="{046272C9-41D4-4D32-8977-79F030FFD83C}">
      <dgm:prSet custT="1"/>
      <dgm:spPr/>
      <dgm:t>
        <a:bodyPr/>
        <a:lstStyle/>
        <a:p>
          <a:r>
            <a:rPr lang="en-IN" sz="1600" dirty="0"/>
            <a:t>Help Air Traffic Control (ATC) track and identify aircraft.</a:t>
          </a:r>
          <a:endParaRPr lang="en-US" sz="1600" dirty="0"/>
        </a:p>
      </dgm:t>
    </dgm:pt>
    <dgm:pt modelId="{B9361644-1091-410E-8D69-4A67FB1C9CB8}" type="parTrans" cxnId="{8081E2C6-5C27-4C77-9953-05CEBC44C7F4}">
      <dgm:prSet/>
      <dgm:spPr/>
      <dgm:t>
        <a:bodyPr/>
        <a:lstStyle/>
        <a:p>
          <a:endParaRPr lang="en-US"/>
        </a:p>
      </dgm:t>
    </dgm:pt>
    <dgm:pt modelId="{F0D29015-863E-4652-91A4-8FD97D2717A0}" type="sibTrans" cxnId="{8081E2C6-5C27-4C77-9953-05CEBC44C7F4}">
      <dgm:prSet/>
      <dgm:spPr/>
      <dgm:t>
        <a:bodyPr/>
        <a:lstStyle/>
        <a:p>
          <a:endParaRPr lang="en-US"/>
        </a:p>
      </dgm:t>
    </dgm:pt>
    <dgm:pt modelId="{C868018A-6B62-43AF-AF09-23515A05B39D}">
      <dgm:prSet/>
      <dgm:spPr/>
      <dgm:t>
        <a:bodyPr/>
        <a:lstStyle/>
        <a:p>
          <a:r>
            <a:rPr lang="en-IN" b="1"/>
            <a:t>ADS-B (Automatic Dependent Surveillance-Broadcast):</a:t>
          </a:r>
          <a:endParaRPr lang="en-US"/>
        </a:p>
      </dgm:t>
    </dgm:pt>
    <dgm:pt modelId="{A989F056-2333-4BFA-93D9-B2A89D5764B1}" type="parTrans" cxnId="{8F69D516-11E6-47D5-914C-81799256695C}">
      <dgm:prSet/>
      <dgm:spPr/>
      <dgm:t>
        <a:bodyPr/>
        <a:lstStyle/>
        <a:p>
          <a:endParaRPr lang="en-US"/>
        </a:p>
      </dgm:t>
    </dgm:pt>
    <dgm:pt modelId="{D8053E9D-B8D5-42CE-BDEC-5A0D264943CB}" type="sibTrans" cxnId="{8F69D516-11E6-47D5-914C-81799256695C}">
      <dgm:prSet/>
      <dgm:spPr/>
      <dgm:t>
        <a:bodyPr/>
        <a:lstStyle/>
        <a:p>
          <a:endParaRPr lang="en-US"/>
        </a:p>
      </dgm:t>
    </dgm:pt>
    <dgm:pt modelId="{C120E638-F9CF-4B4E-8EE9-5F72525A2D01}">
      <dgm:prSet custT="1"/>
      <dgm:spPr/>
      <dgm:t>
        <a:bodyPr/>
        <a:lstStyle/>
        <a:p>
          <a:r>
            <a:rPr lang="en-IN" sz="1600" dirty="0"/>
            <a:t>Modern surveillance technology where aircraft broadcast their GPS position and other data automatically.</a:t>
          </a:r>
          <a:endParaRPr lang="en-US" sz="1600" dirty="0"/>
        </a:p>
      </dgm:t>
    </dgm:pt>
    <dgm:pt modelId="{DB0E6DB0-26F9-4453-9D25-1961AE21B804}" type="parTrans" cxnId="{AFAA6EC6-A121-417F-BF32-DDDD229ACC16}">
      <dgm:prSet/>
      <dgm:spPr/>
      <dgm:t>
        <a:bodyPr/>
        <a:lstStyle/>
        <a:p>
          <a:endParaRPr lang="en-US"/>
        </a:p>
      </dgm:t>
    </dgm:pt>
    <dgm:pt modelId="{E9653B12-1112-4F67-84B6-3A71E05AA9FD}" type="sibTrans" cxnId="{AFAA6EC6-A121-417F-BF32-DDDD229ACC16}">
      <dgm:prSet/>
      <dgm:spPr/>
      <dgm:t>
        <a:bodyPr/>
        <a:lstStyle/>
        <a:p>
          <a:endParaRPr lang="en-US"/>
        </a:p>
      </dgm:t>
    </dgm:pt>
    <dgm:pt modelId="{5CF64CEA-E893-4EB0-BD7C-0F6F2B2D0F0D}">
      <dgm:prSet custT="1"/>
      <dgm:spPr/>
      <dgm:t>
        <a:bodyPr/>
        <a:lstStyle/>
        <a:p>
          <a:r>
            <a:rPr lang="en-IN" sz="1600" dirty="0"/>
            <a:t>Provides real-time, accurate position info to ATC and nearby aircraft.</a:t>
          </a:r>
          <a:endParaRPr lang="en-US" sz="1600" dirty="0"/>
        </a:p>
      </dgm:t>
    </dgm:pt>
    <dgm:pt modelId="{5B3F999C-7F00-4D43-B301-F8E11AF16E7F}" type="parTrans" cxnId="{AC99D4AC-3BE6-4013-ADD3-31BA84819025}">
      <dgm:prSet/>
      <dgm:spPr/>
      <dgm:t>
        <a:bodyPr/>
        <a:lstStyle/>
        <a:p>
          <a:endParaRPr lang="en-US"/>
        </a:p>
      </dgm:t>
    </dgm:pt>
    <dgm:pt modelId="{DF49C04F-4DF8-4338-944A-64F43E9B95BE}" type="sibTrans" cxnId="{AC99D4AC-3BE6-4013-ADD3-31BA84819025}">
      <dgm:prSet/>
      <dgm:spPr/>
      <dgm:t>
        <a:bodyPr/>
        <a:lstStyle/>
        <a:p>
          <a:endParaRPr lang="en-US"/>
        </a:p>
      </dgm:t>
    </dgm:pt>
    <dgm:pt modelId="{DBC11950-C447-481B-93DD-FF31919398EF}">
      <dgm:prSet/>
      <dgm:spPr/>
      <dgm:t>
        <a:bodyPr/>
        <a:lstStyle/>
        <a:p>
          <a:r>
            <a:rPr lang="en-IN" b="1"/>
            <a:t>Differences:</a:t>
          </a:r>
          <a:endParaRPr lang="en-US"/>
        </a:p>
      </dgm:t>
    </dgm:pt>
    <dgm:pt modelId="{403FFDC6-61D1-4CAE-B468-4B5031A99087}" type="parTrans" cxnId="{1D34631D-6FD6-4022-92BE-7002DDB778DE}">
      <dgm:prSet/>
      <dgm:spPr/>
      <dgm:t>
        <a:bodyPr/>
        <a:lstStyle/>
        <a:p>
          <a:endParaRPr lang="en-US"/>
        </a:p>
      </dgm:t>
    </dgm:pt>
    <dgm:pt modelId="{6A5C6A22-676C-465F-8D72-9A7D92BD8B1C}" type="sibTrans" cxnId="{1D34631D-6FD6-4022-92BE-7002DDB778DE}">
      <dgm:prSet/>
      <dgm:spPr/>
      <dgm:t>
        <a:bodyPr/>
        <a:lstStyle/>
        <a:p>
          <a:endParaRPr lang="en-US"/>
        </a:p>
      </dgm:t>
    </dgm:pt>
    <dgm:pt modelId="{08B028CA-1E37-4FD8-B38F-A1387A39BB73}">
      <dgm:prSet custT="1"/>
      <dgm:spPr/>
      <dgm:t>
        <a:bodyPr/>
        <a:lstStyle/>
        <a:p>
          <a:r>
            <a:rPr lang="en-IN" sz="1600" dirty="0"/>
            <a:t>Transponders respond to radar signals; ADS-B broadcasts continuously.</a:t>
          </a:r>
          <a:endParaRPr lang="en-US" sz="1600" dirty="0"/>
        </a:p>
      </dgm:t>
    </dgm:pt>
    <dgm:pt modelId="{6B06C708-E65A-42ED-A7AF-EFA41EC42BE4}" type="parTrans" cxnId="{B6CCF735-B284-4D90-988D-AA8634466E00}">
      <dgm:prSet/>
      <dgm:spPr/>
      <dgm:t>
        <a:bodyPr/>
        <a:lstStyle/>
        <a:p>
          <a:endParaRPr lang="en-US"/>
        </a:p>
      </dgm:t>
    </dgm:pt>
    <dgm:pt modelId="{BB2B4466-00E2-42B8-98EF-8B0DCB7F2A47}" type="sibTrans" cxnId="{B6CCF735-B284-4D90-988D-AA8634466E00}">
      <dgm:prSet/>
      <dgm:spPr/>
      <dgm:t>
        <a:bodyPr/>
        <a:lstStyle/>
        <a:p>
          <a:endParaRPr lang="en-US"/>
        </a:p>
      </dgm:t>
    </dgm:pt>
    <dgm:pt modelId="{C07A45AB-BFD2-4E85-BEF5-8456A4076F8F}">
      <dgm:prSet custT="1"/>
      <dgm:spPr/>
      <dgm:t>
        <a:bodyPr/>
        <a:lstStyle/>
        <a:p>
          <a:r>
            <a:rPr lang="en-IN" sz="1600" dirty="0"/>
            <a:t>ADS-B offers better accuracy and situational awareness.</a:t>
          </a:r>
          <a:endParaRPr lang="en-US" sz="1600" dirty="0"/>
        </a:p>
      </dgm:t>
    </dgm:pt>
    <dgm:pt modelId="{F597EA80-90F1-4164-9739-F37F44E6A827}" type="parTrans" cxnId="{987DE4A2-62FA-4D93-96CA-D36990F4341B}">
      <dgm:prSet/>
      <dgm:spPr/>
      <dgm:t>
        <a:bodyPr/>
        <a:lstStyle/>
        <a:p>
          <a:endParaRPr lang="en-US"/>
        </a:p>
      </dgm:t>
    </dgm:pt>
    <dgm:pt modelId="{6251639D-6757-48A6-BA00-4D3E952A3C2F}" type="sibTrans" cxnId="{987DE4A2-62FA-4D93-96CA-D36990F4341B}">
      <dgm:prSet/>
      <dgm:spPr/>
      <dgm:t>
        <a:bodyPr/>
        <a:lstStyle/>
        <a:p>
          <a:endParaRPr lang="en-US"/>
        </a:p>
      </dgm:t>
    </dgm:pt>
    <dgm:pt modelId="{37ED71D6-9EB0-40EA-89B8-7EB2BE771166}">
      <dgm:prSet/>
      <dgm:spPr/>
      <dgm:t>
        <a:bodyPr/>
        <a:lstStyle/>
        <a:p>
          <a:r>
            <a:rPr lang="en-IN" b="1"/>
            <a:t>Benefits:</a:t>
          </a:r>
          <a:endParaRPr lang="en-US"/>
        </a:p>
      </dgm:t>
    </dgm:pt>
    <dgm:pt modelId="{01BD09AA-2AC9-48FE-A896-CD131BBAB1A9}" type="parTrans" cxnId="{8A90AA86-3A92-4E14-8EA5-1D185096585E}">
      <dgm:prSet/>
      <dgm:spPr/>
      <dgm:t>
        <a:bodyPr/>
        <a:lstStyle/>
        <a:p>
          <a:endParaRPr lang="en-US"/>
        </a:p>
      </dgm:t>
    </dgm:pt>
    <dgm:pt modelId="{6D8D4AD9-F1B6-46CB-9D48-EE5ED07EC7C7}" type="sibTrans" cxnId="{8A90AA86-3A92-4E14-8EA5-1D185096585E}">
      <dgm:prSet/>
      <dgm:spPr/>
      <dgm:t>
        <a:bodyPr/>
        <a:lstStyle/>
        <a:p>
          <a:endParaRPr lang="en-US"/>
        </a:p>
      </dgm:t>
    </dgm:pt>
    <dgm:pt modelId="{9021F727-73F6-493F-84D5-CD1665C3FB8D}">
      <dgm:prSet custT="1"/>
      <dgm:spPr/>
      <dgm:t>
        <a:bodyPr/>
        <a:lstStyle/>
        <a:p>
          <a:r>
            <a:rPr lang="en-IN" sz="1600" dirty="0"/>
            <a:t>Improved air traffic safety and efficiency.</a:t>
          </a:r>
          <a:endParaRPr lang="en-US" sz="1600" dirty="0"/>
        </a:p>
      </dgm:t>
    </dgm:pt>
    <dgm:pt modelId="{FA5290FF-738F-4568-BE7F-CB44E15A9C05}" type="parTrans" cxnId="{86D1F71E-CDCC-4081-8432-C4790F7C64DD}">
      <dgm:prSet/>
      <dgm:spPr/>
      <dgm:t>
        <a:bodyPr/>
        <a:lstStyle/>
        <a:p>
          <a:endParaRPr lang="en-US"/>
        </a:p>
      </dgm:t>
    </dgm:pt>
    <dgm:pt modelId="{784C87C1-B84C-4D79-8947-2055F3CE3453}" type="sibTrans" cxnId="{86D1F71E-CDCC-4081-8432-C4790F7C64DD}">
      <dgm:prSet/>
      <dgm:spPr/>
      <dgm:t>
        <a:bodyPr/>
        <a:lstStyle/>
        <a:p>
          <a:endParaRPr lang="en-US"/>
        </a:p>
      </dgm:t>
    </dgm:pt>
    <dgm:pt modelId="{34F904A0-CA15-4F48-A23F-452821C035D0}">
      <dgm:prSet custT="1"/>
      <dgm:spPr/>
      <dgm:t>
        <a:bodyPr/>
        <a:lstStyle/>
        <a:p>
          <a:r>
            <a:rPr lang="en-IN" sz="1600" dirty="0"/>
            <a:t>Enables better traffic collision avoidance.</a:t>
          </a:r>
          <a:endParaRPr lang="en-US" sz="1600" dirty="0"/>
        </a:p>
      </dgm:t>
    </dgm:pt>
    <dgm:pt modelId="{47F337F3-C4CE-49EE-BEE2-338B0B9591B9}" type="parTrans" cxnId="{3E0B6FDB-2F49-424C-846C-A81E145470BD}">
      <dgm:prSet/>
      <dgm:spPr/>
      <dgm:t>
        <a:bodyPr/>
        <a:lstStyle/>
        <a:p>
          <a:endParaRPr lang="en-US"/>
        </a:p>
      </dgm:t>
    </dgm:pt>
    <dgm:pt modelId="{F915FCB6-AF3F-474B-BA4A-F3BDE4336925}" type="sibTrans" cxnId="{3E0B6FDB-2F49-424C-846C-A81E145470BD}">
      <dgm:prSet/>
      <dgm:spPr/>
      <dgm:t>
        <a:bodyPr/>
        <a:lstStyle/>
        <a:p>
          <a:endParaRPr lang="en-US"/>
        </a:p>
      </dgm:t>
    </dgm:pt>
    <dgm:pt modelId="{D6ABC76C-28EB-43B6-ABA2-39C74BEA4C98}">
      <dgm:prSet custT="1"/>
      <dgm:spPr/>
      <dgm:t>
        <a:bodyPr/>
        <a:lstStyle/>
        <a:p>
          <a:r>
            <a:rPr lang="en-IN" sz="1600" dirty="0"/>
            <a:t>Supports next-gen airspace management.</a:t>
          </a:r>
          <a:endParaRPr lang="en-US" sz="1600" dirty="0"/>
        </a:p>
      </dgm:t>
    </dgm:pt>
    <dgm:pt modelId="{B859CB94-3900-48BE-B731-77C1F19AFB54}" type="parTrans" cxnId="{927BDD71-90A7-4616-B204-DD435E994A5C}">
      <dgm:prSet/>
      <dgm:spPr/>
      <dgm:t>
        <a:bodyPr/>
        <a:lstStyle/>
        <a:p>
          <a:endParaRPr lang="en-US"/>
        </a:p>
      </dgm:t>
    </dgm:pt>
    <dgm:pt modelId="{5CD0E83C-85C1-4C1C-A12A-227FF7EF23F0}" type="sibTrans" cxnId="{927BDD71-90A7-4616-B204-DD435E994A5C}">
      <dgm:prSet/>
      <dgm:spPr/>
      <dgm:t>
        <a:bodyPr/>
        <a:lstStyle/>
        <a:p>
          <a:endParaRPr lang="en-US"/>
        </a:p>
      </dgm:t>
    </dgm:pt>
    <dgm:pt modelId="{F6D2D380-AA2D-1644-87A9-6D10EDBBC23A}" type="pres">
      <dgm:prSet presAssocID="{6F06E30A-6701-441A-A411-BD9935DC093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2A64C2-CBC2-254E-BEAF-F8F40A02CD9E}" type="pres">
      <dgm:prSet presAssocID="{3F0EBB03-B72F-4202-A32C-ACB2EA08587D}" presName="linNode" presStyleCnt="0"/>
      <dgm:spPr/>
    </dgm:pt>
    <dgm:pt modelId="{D912A786-A137-554B-92B1-71E7EAF4B854}" type="pres">
      <dgm:prSet presAssocID="{3F0EBB03-B72F-4202-A32C-ACB2EA08587D}" presName="parentText" presStyleLbl="alignNode1" presStyleIdx="0" presStyleCnt="4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D112F361-1579-4445-B073-E62876861F0F}" type="pres">
      <dgm:prSet presAssocID="{3F0EBB03-B72F-4202-A32C-ACB2EA08587D}" presName="descendantText" presStyleLbl="alignAccFollowNode1" presStyleIdx="0" presStyleCnt="4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BC62CFAB-C80C-034E-A50D-B6EDE65981EE}" type="pres">
      <dgm:prSet presAssocID="{27F1DB27-0696-4429-B17C-91056743FC24}" presName="sp" presStyleCnt="0"/>
      <dgm:spPr/>
    </dgm:pt>
    <dgm:pt modelId="{96DCD27F-E61E-5045-A6F0-2E2181B65874}" type="pres">
      <dgm:prSet presAssocID="{C868018A-6B62-43AF-AF09-23515A05B39D}" presName="linNode" presStyleCnt="0"/>
      <dgm:spPr/>
    </dgm:pt>
    <dgm:pt modelId="{BAA82088-D50B-664B-8523-D337A17D7EBD}" type="pres">
      <dgm:prSet presAssocID="{C868018A-6B62-43AF-AF09-23515A05B39D}" presName="parentText" presStyleLbl="alignNode1" presStyleIdx="1" presStyleCnt="4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E3A89EF0-E5B4-3746-9361-FC5951BAB27C}" type="pres">
      <dgm:prSet presAssocID="{C868018A-6B62-43AF-AF09-23515A05B39D}" presName="descendantText" presStyleLbl="alignAccFollowNode1" presStyleIdx="1" presStyleCnt="4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BC971A17-E2A3-D64A-86EC-F27D9655BDD0}" type="pres">
      <dgm:prSet presAssocID="{D8053E9D-B8D5-42CE-BDEC-5A0D264943CB}" presName="sp" presStyleCnt="0"/>
      <dgm:spPr/>
    </dgm:pt>
    <dgm:pt modelId="{7004B9CB-5F5B-914E-AD88-32A8E22AC768}" type="pres">
      <dgm:prSet presAssocID="{DBC11950-C447-481B-93DD-FF31919398EF}" presName="linNode" presStyleCnt="0"/>
      <dgm:spPr/>
    </dgm:pt>
    <dgm:pt modelId="{82BF7516-1876-2340-A6A7-A13E741FEEA9}" type="pres">
      <dgm:prSet presAssocID="{DBC11950-C447-481B-93DD-FF31919398EF}" presName="parentText" presStyleLbl="alignNode1" presStyleIdx="2" presStyleCnt="4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BF523303-BA7B-B141-937E-C48393741B29}" type="pres">
      <dgm:prSet presAssocID="{DBC11950-C447-481B-93DD-FF31919398EF}" presName="descendantText" presStyleLbl="alignAccFollowNode1" presStyleIdx="2" presStyleCnt="4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  <dgm:pt modelId="{94D71D77-9ACC-4141-A18F-FF5F1166A749}" type="pres">
      <dgm:prSet presAssocID="{6A5C6A22-676C-465F-8D72-9A7D92BD8B1C}" presName="sp" presStyleCnt="0"/>
      <dgm:spPr/>
    </dgm:pt>
    <dgm:pt modelId="{7F33C571-330B-7C4D-B8B7-E3AD40E2BB71}" type="pres">
      <dgm:prSet presAssocID="{37ED71D6-9EB0-40EA-89B8-7EB2BE771166}" presName="linNode" presStyleCnt="0"/>
      <dgm:spPr/>
    </dgm:pt>
    <dgm:pt modelId="{556204A4-16F3-804D-80BB-B3FADE54F733}" type="pres">
      <dgm:prSet presAssocID="{37ED71D6-9EB0-40EA-89B8-7EB2BE771166}" presName="parentText" presStyleLbl="alignNode1" presStyleIdx="3" presStyleCnt="4">
        <dgm:presLayoutVars>
          <dgm:chMax val="1"/>
          <dgm:bulletEnabled/>
        </dgm:presLayoutVars>
      </dgm:prSet>
      <dgm:spPr/>
      <dgm:t>
        <a:bodyPr/>
        <a:lstStyle/>
        <a:p>
          <a:endParaRPr lang="en-US"/>
        </a:p>
      </dgm:t>
    </dgm:pt>
    <dgm:pt modelId="{D196B8A4-511D-BB46-B978-7A874D788A74}" type="pres">
      <dgm:prSet presAssocID="{37ED71D6-9EB0-40EA-89B8-7EB2BE771166}" presName="descendantText" presStyleLbl="alignAccFollowNode1" presStyleIdx="3" presStyleCnt="4">
        <dgm:presLayoutVars>
          <dgm:bulletEnabled/>
        </dgm:presLayoutVars>
      </dgm:prSet>
      <dgm:spPr/>
      <dgm:t>
        <a:bodyPr/>
        <a:lstStyle/>
        <a:p>
          <a:endParaRPr lang="en-US"/>
        </a:p>
      </dgm:t>
    </dgm:pt>
  </dgm:ptLst>
  <dgm:cxnLst>
    <dgm:cxn modelId="{481FECC1-30A1-6745-BE83-86EC1DEA385B}" type="presOf" srcId="{37ED71D6-9EB0-40EA-89B8-7EB2BE771166}" destId="{556204A4-16F3-804D-80BB-B3FADE54F733}" srcOrd="0" destOrd="0" presId="urn:microsoft.com/office/officeart/2016/7/layout/VerticalSolidActionList"/>
    <dgm:cxn modelId="{8FE080F8-ADE7-5444-BDDC-08714165D243}" type="presOf" srcId="{C120E638-F9CF-4B4E-8EE9-5F72525A2D01}" destId="{E3A89EF0-E5B4-3746-9361-FC5951BAB27C}" srcOrd="0" destOrd="0" presId="urn:microsoft.com/office/officeart/2016/7/layout/VerticalSolidActionList"/>
    <dgm:cxn modelId="{AE2B86F4-2311-8441-8DAB-0B0673ECD4F8}" type="presOf" srcId="{DBC11950-C447-481B-93DD-FF31919398EF}" destId="{82BF7516-1876-2340-A6A7-A13E741FEEA9}" srcOrd="0" destOrd="0" presId="urn:microsoft.com/office/officeart/2016/7/layout/VerticalSolidActionList"/>
    <dgm:cxn modelId="{8081E2C6-5C27-4C77-9953-05CEBC44C7F4}" srcId="{3F0EBB03-B72F-4202-A32C-ACB2EA08587D}" destId="{046272C9-41D4-4D32-8977-79F030FFD83C}" srcOrd="1" destOrd="0" parTransId="{B9361644-1091-410E-8D69-4A67FB1C9CB8}" sibTransId="{F0D29015-863E-4652-91A4-8FD97D2717A0}"/>
    <dgm:cxn modelId="{0A2DFD4D-4CF0-FB4D-A200-51C2C59F2FE2}" type="presOf" srcId="{C07A45AB-BFD2-4E85-BEF5-8456A4076F8F}" destId="{BF523303-BA7B-B141-937E-C48393741B29}" srcOrd="0" destOrd="1" presId="urn:microsoft.com/office/officeart/2016/7/layout/VerticalSolidActionList"/>
    <dgm:cxn modelId="{AC99D4AC-3BE6-4013-ADD3-31BA84819025}" srcId="{C868018A-6B62-43AF-AF09-23515A05B39D}" destId="{5CF64CEA-E893-4EB0-BD7C-0F6F2B2D0F0D}" srcOrd="1" destOrd="0" parTransId="{5B3F999C-7F00-4D43-B301-F8E11AF16E7F}" sibTransId="{DF49C04F-4DF8-4338-944A-64F43E9B95BE}"/>
    <dgm:cxn modelId="{3E0B6FDB-2F49-424C-846C-A81E145470BD}" srcId="{37ED71D6-9EB0-40EA-89B8-7EB2BE771166}" destId="{34F904A0-CA15-4F48-A23F-452821C035D0}" srcOrd="1" destOrd="0" parTransId="{47F337F3-C4CE-49EE-BEE2-338B0B9591B9}" sibTransId="{F915FCB6-AF3F-474B-BA4A-F3BDE4336925}"/>
    <dgm:cxn modelId="{B07DB3FC-E9E1-1C46-BAE8-BABA907E265C}" type="presOf" srcId="{9021F727-73F6-493F-84D5-CD1665C3FB8D}" destId="{D196B8A4-511D-BB46-B978-7A874D788A74}" srcOrd="0" destOrd="0" presId="urn:microsoft.com/office/officeart/2016/7/layout/VerticalSolidActionList"/>
    <dgm:cxn modelId="{1D34631D-6FD6-4022-92BE-7002DDB778DE}" srcId="{6F06E30A-6701-441A-A411-BD9935DC0937}" destId="{DBC11950-C447-481B-93DD-FF31919398EF}" srcOrd="2" destOrd="0" parTransId="{403FFDC6-61D1-4CAE-B468-4B5031A99087}" sibTransId="{6A5C6A22-676C-465F-8D72-9A7D92BD8B1C}"/>
    <dgm:cxn modelId="{987DE4A2-62FA-4D93-96CA-D36990F4341B}" srcId="{DBC11950-C447-481B-93DD-FF31919398EF}" destId="{C07A45AB-BFD2-4E85-BEF5-8456A4076F8F}" srcOrd="1" destOrd="0" parTransId="{F597EA80-90F1-4164-9739-F37F44E6A827}" sibTransId="{6251639D-6757-48A6-BA00-4D3E952A3C2F}"/>
    <dgm:cxn modelId="{08290A1F-F357-8947-8107-05FEEB989CCE}" type="presOf" srcId="{C868018A-6B62-43AF-AF09-23515A05B39D}" destId="{BAA82088-D50B-664B-8523-D337A17D7EBD}" srcOrd="0" destOrd="0" presId="urn:microsoft.com/office/officeart/2016/7/layout/VerticalSolidActionList"/>
    <dgm:cxn modelId="{036A75A0-C0B5-5246-9C20-7F519DF760A7}" type="presOf" srcId="{20FDEFA0-11D9-4D39-87FC-8EEFBC35BA21}" destId="{D112F361-1579-4445-B073-E62876861F0F}" srcOrd="0" destOrd="0" presId="urn:microsoft.com/office/officeart/2016/7/layout/VerticalSolidActionList"/>
    <dgm:cxn modelId="{505AFC4F-51EA-684A-9428-3D6E246B871E}" type="presOf" srcId="{D6ABC76C-28EB-43B6-ABA2-39C74BEA4C98}" destId="{D196B8A4-511D-BB46-B978-7A874D788A74}" srcOrd="0" destOrd="2" presId="urn:microsoft.com/office/officeart/2016/7/layout/VerticalSolidActionList"/>
    <dgm:cxn modelId="{1E77937F-84C6-2840-9C04-DCA6A81B5738}" type="presOf" srcId="{5CF64CEA-E893-4EB0-BD7C-0F6F2B2D0F0D}" destId="{E3A89EF0-E5B4-3746-9361-FC5951BAB27C}" srcOrd="0" destOrd="1" presId="urn:microsoft.com/office/officeart/2016/7/layout/VerticalSolidActionList"/>
    <dgm:cxn modelId="{07963C4C-69C6-7543-80F2-F7C4AB9EB82C}" type="presOf" srcId="{08B028CA-1E37-4FD8-B38F-A1387A39BB73}" destId="{BF523303-BA7B-B141-937E-C48393741B29}" srcOrd="0" destOrd="0" presId="urn:microsoft.com/office/officeart/2016/7/layout/VerticalSolidActionList"/>
    <dgm:cxn modelId="{927BDD71-90A7-4616-B204-DD435E994A5C}" srcId="{37ED71D6-9EB0-40EA-89B8-7EB2BE771166}" destId="{D6ABC76C-28EB-43B6-ABA2-39C74BEA4C98}" srcOrd="2" destOrd="0" parTransId="{B859CB94-3900-48BE-B731-77C1F19AFB54}" sibTransId="{5CD0E83C-85C1-4C1C-A12A-227FF7EF23F0}"/>
    <dgm:cxn modelId="{414B29F5-816C-E24B-AF1C-D7C7D60F0865}" type="presOf" srcId="{046272C9-41D4-4D32-8977-79F030FFD83C}" destId="{D112F361-1579-4445-B073-E62876861F0F}" srcOrd="0" destOrd="1" presId="urn:microsoft.com/office/officeart/2016/7/layout/VerticalSolidActionList"/>
    <dgm:cxn modelId="{03A1071A-5D8F-461A-88EA-DC18623B7F36}" srcId="{6F06E30A-6701-441A-A411-BD9935DC0937}" destId="{3F0EBB03-B72F-4202-A32C-ACB2EA08587D}" srcOrd="0" destOrd="0" parTransId="{6A861F4B-5E9C-4577-B61C-ADE8AF78D85E}" sibTransId="{27F1DB27-0696-4429-B17C-91056743FC24}"/>
    <dgm:cxn modelId="{86D1F71E-CDCC-4081-8432-C4790F7C64DD}" srcId="{37ED71D6-9EB0-40EA-89B8-7EB2BE771166}" destId="{9021F727-73F6-493F-84D5-CD1665C3FB8D}" srcOrd="0" destOrd="0" parTransId="{FA5290FF-738F-4568-BE7F-CB44E15A9C05}" sibTransId="{784C87C1-B84C-4D79-8947-2055F3CE3453}"/>
    <dgm:cxn modelId="{AFAA6EC6-A121-417F-BF32-DDDD229ACC16}" srcId="{C868018A-6B62-43AF-AF09-23515A05B39D}" destId="{C120E638-F9CF-4B4E-8EE9-5F72525A2D01}" srcOrd="0" destOrd="0" parTransId="{DB0E6DB0-26F9-4453-9D25-1961AE21B804}" sibTransId="{E9653B12-1112-4F67-84B6-3A71E05AA9FD}"/>
    <dgm:cxn modelId="{8F69D516-11E6-47D5-914C-81799256695C}" srcId="{6F06E30A-6701-441A-A411-BD9935DC0937}" destId="{C868018A-6B62-43AF-AF09-23515A05B39D}" srcOrd="1" destOrd="0" parTransId="{A989F056-2333-4BFA-93D9-B2A89D5764B1}" sibTransId="{D8053E9D-B8D5-42CE-BDEC-5A0D264943CB}"/>
    <dgm:cxn modelId="{F332A1D2-B551-D548-9F64-6B682B836DD5}" type="presOf" srcId="{3F0EBB03-B72F-4202-A32C-ACB2EA08587D}" destId="{D912A786-A137-554B-92B1-71E7EAF4B854}" srcOrd="0" destOrd="0" presId="urn:microsoft.com/office/officeart/2016/7/layout/VerticalSolidActionList"/>
    <dgm:cxn modelId="{1C0D7B19-60B4-0345-B380-61BAB6C972D8}" type="presOf" srcId="{6F06E30A-6701-441A-A411-BD9935DC0937}" destId="{F6D2D380-AA2D-1644-87A9-6D10EDBBC23A}" srcOrd="0" destOrd="0" presId="urn:microsoft.com/office/officeart/2016/7/layout/VerticalSolidActionList"/>
    <dgm:cxn modelId="{EA2A6029-CB02-4C7E-B539-1D4A789FBC04}" srcId="{3F0EBB03-B72F-4202-A32C-ACB2EA08587D}" destId="{20FDEFA0-11D9-4D39-87FC-8EEFBC35BA21}" srcOrd="0" destOrd="0" parTransId="{6E7B424D-F988-4124-A8D5-A68158D906F0}" sibTransId="{ECA7C2D4-AE6D-4AE5-97AB-9279B4337E76}"/>
    <dgm:cxn modelId="{B6CCF735-B284-4D90-988D-AA8634466E00}" srcId="{DBC11950-C447-481B-93DD-FF31919398EF}" destId="{08B028CA-1E37-4FD8-B38F-A1387A39BB73}" srcOrd="0" destOrd="0" parTransId="{6B06C708-E65A-42ED-A7AF-EFA41EC42BE4}" sibTransId="{BB2B4466-00E2-42B8-98EF-8B0DCB7F2A47}"/>
    <dgm:cxn modelId="{8A90AA86-3A92-4E14-8EA5-1D185096585E}" srcId="{6F06E30A-6701-441A-A411-BD9935DC0937}" destId="{37ED71D6-9EB0-40EA-89B8-7EB2BE771166}" srcOrd="3" destOrd="0" parTransId="{01BD09AA-2AC9-48FE-A896-CD131BBAB1A9}" sibTransId="{6D8D4AD9-F1B6-46CB-9D48-EE5ED07EC7C7}"/>
    <dgm:cxn modelId="{ADE39C63-C66B-D645-8FFB-9D098CE6229D}" type="presOf" srcId="{34F904A0-CA15-4F48-A23F-452821C035D0}" destId="{D196B8A4-511D-BB46-B978-7A874D788A74}" srcOrd="0" destOrd="1" presId="urn:microsoft.com/office/officeart/2016/7/layout/VerticalSolidActionList"/>
    <dgm:cxn modelId="{27B97BDD-FA34-DA45-A806-7AF98C128DA8}" type="presParOf" srcId="{F6D2D380-AA2D-1644-87A9-6D10EDBBC23A}" destId="{8C2A64C2-CBC2-254E-BEAF-F8F40A02CD9E}" srcOrd="0" destOrd="0" presId="urn:microsoft.com/office/officeart/2016/7/layout/VerticalSolidActionList"/>
    <dgm:cxn modelId="{C16C36F2-7874-0D40-BDA9-D803657ECA2E}" type="presParOf" srcId="{8C2A64C2-CBC2-254E-BEAF-F8F40A02CD9E}" destId="{D912A786-A137-554B-92B1-71E7EAF4B854}" srcOrd="0" destOrd="0" presId="urn:microsoft.com/office/officeart/2016/7/layout/VerticalSolidActionList"/>
    <dgm:cxn modelId="{19F981CC-0CF1-D345-A7C4-B2EFD1B5AF8D}" type="presParOf" srcId="{8C2A64C2-CBC2-254E-BEAF-F8F40A02CD9E}" destId="{D112F361-1579-4445-B073-E62876861F0F}" srcOrd="1" destOrd="0" presId="urn:microsoft.com/office/officeart/2016/7/layout/VerticalSolidActionList"/>
    <dgm:cxn modelId="{4068FF83-F621-104D-B591-879B3CE5E6E0}" type="presParOf" srcId="{F6D2D380-AA2D-1644-87A9-6D10EDBBC23A}" destId="{BC62CFAB-C80C-034E-A50D-B6EDE65981EE}" srcOrd="1" destOrd="0" presId="urn:microsoft.com/office/officeart/2016/7/layout/VerticalSolidActionList"/>
    <dgm:cxn modelId="{D260E7D7-2616-9E4D-9694-7EE87649FB36}" type="presParOf" srcId="{F6D2D380-AA2D-1644-87A9-6D10EDBBC23A}" destId="{96DCD27F-E61E-5045-A6F0-2E2181B65874}" srcOrd="2" destOrd="0" presId="urn:microsoft.com/office/officeart/2016/7/layout/VerticalSolidActionList"/>
    <dgm:cxn modelId="{64C83FBD-B8EC-4748-9F34-1AC8D88F9147}" type="presParOf" srcId="{96DCD27F-E61E-5045-A6F0-2E2181B65874}" destId="{BAA82088-D50B-664B-8523-D337A17D7EBD}" srcOrd="0" destOrd="0" presId="urn:microsoft.com/office/officeart/2016/7/layout/VerticalSolidActionList"/>
    <dgm:cxn modelId="{773CCD0F-060D-2D4F-AD6C-F888B109D967}" type="presParOf" srcId="{96DCD27F-E61E-5045-A6F0-2E2181B65874}" destId="{E3A89EF0-E5B4-3746-9361-FC5951BAB27C}" srcOrd="1" destOrd="0" presId="urn:microsoft.com/office/officeart/2016/7/layout/VerticalSolidActionList"/>
    <dgm:cxn modelId="{46E8C9F5-CD34-A344-BEF7-20923F2DBBAF}" type="presParOf" srcId="{F6D2D380-AA2D-1644-87A9-6D10EDBBC23A}" destId="{BC971A17-E2A3-D64A-86EC-F27D9655BDD0}" srcOrd="3" destOrd="0" presId="urn:microsoft.com/office/officeart/2016/7/layout/VerticalSolidActionList"/>
    <dgm:cxn modelId="{A566AA9F-9AC2-3445-B785-0A85E5628292}" type="presParOf" srcId="{F6D2D380-AA2D-1644-87A9-6D10EDBBC23A}" destId="{7004B9CB-5F5B-914E-AD88-32A8E22AC768}" srcOrd="4" destOrd="0" presId="urn:microsoft.com/office/officeart/2016/7/layout/VerticalSolidActionList"/>
    <dgm:cxn modelId="{9C8093E6-17F4-3849-BAF7-7D031516DF35}" type="presParOf" srcId="{7004B9CB-5F5B-914E-AD88-32A8E22AC768}" destId="{82BF7516-1876-2340-A6A7-A13E741FEEA9}" srcOrd="0" destOrd="0" presId="urn:microsoft.com/office/officeart/2016/7/layout/VerticalSolidActionList"/>
    <dgm:cxn modelId="{9A13CFA6-E7AE-C742-9A42-78C7C6139609}" type="presParOf" srcId="{7004B9CB-5F5B-914E-AD88-32A8E22AC768}" destId="{BF523303-BA7B-B141-937E-C48393741B29}" srcOrd="1" destOrd="0" presId="urn:microsoft.com/office/officeart/2016/7/layout/VerticalSolidActionList"/>
    <dgm:cxn modelId="{E4D0D434-504A-AB47-BE4F-3DF79F80622D}" type="presParOf" srcId="{F6D2D380-AA2D-1644-87A9-6D10EDBBC23A}" destId="{94D71D77-9ACC-4141-A18F-FF5F1166A749}" srcOrd="5" destOrd="0" presId="urn:microsoft.com/office/officeart/2016/7/layout/VerticalSolidActionList"/>
    <dgm:cxn modelId="{12652BC3-920F-F14D-9840-40410046290E}" type="presParOf" srcId="{F6D2D380-AA2D-1644-87A9-6D10EDBBC23A}" destId="{7F33C571-330B-7C4D-B8B7-E3AD40E2BB71}" srcOrd="6" destOrd="0" presId="urn:microsoft.com/office/officeart/2016/7/layout/VerticalSolidActionList"/>
    <dgm:cxn modelId="{D5E58437-794F-184C-89FE-477B95623DB5}" type="presParOf" srcId="{7F33C571-330B-7C4D-B8B7-E3AD40E2BB71}" destId="{556204A4-16F3-804D-80BB-B3FADE54F733}" srcOrd="0" destOrd="0" presId="urn:microsoft.com/office/officeart/2016/7/layout/VerticalSolidActionList"/>
    <dgm:cxn modelId="{1CEB9245-AB12-7F43-9198-496B93AC1659}" type="presParOf" srcId="{7F33C571-330B-7C4D-B8B7-E3AD40E2BB71}" destId="{D196B8A4-511D-BB46-B978-7A874D788A7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9429EAA-EEF9-4F5A-A33E-736CFA70A6B3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5C52415-FA22-4C6A-8478-E15BC8F2234A}">
      <dgm:prSet custT="1"/>
      <dgm:spPr/>
      <dgm:t>
        <a:bodyPr/>
        <a:lstStyle/>
        <a:p>
          <a:r>
            <a:rPr lang="en-IN" sz="1400" b="1"/>
            <a:t>Data Bus:</a:t>
          </a:r>
          <a:endParaRPr lang="en-US" sz="1400" dirty="0"/>
        </a:p>
      </dgm:t>
    </dgm:pt>
    <dgm:pt modelId="{4F417166-A1A0-42ED-87F8-E0E4E7811E39}" type="parTrans" cxnId="{577B833F-2E76-4C8E-BA6E-F822820C8822}">
      <dgm:prSet/>
      <dgm:spPr/>
      <dgm:t>
        <a:bodyPr/>
        <a:lstStyle/>
        <a:p>
          <a:endParaRPr lang="en-US"/>
        </a:p>
      </dgm:t>
    </dgm:pt>
    <dgm:pt modelId="{337BA11A-322E-4BAB-9C98-09869F54A8B1}" type="sibTrans" cxnId="{577B833F-2E76-4C8E-BA6E-F822820C8822}">
      <dgm:prSet/>
      <dgm:spPr/>
      <dgm:t>
        <a:bodyPr/>
        <a:lstStyle/>
        <a:p>
          <a:endParaRPr lang="en-US"/>
        </a:p>
      </dgm:t>
    </dgm:pt>
    <dgm:pt modelId="{FB3E16B9-FA95-4C51-9144-36901B71C4D9}">
      <dgm:prSet custT="1"/>
      <dgm:spPr/>
      <dgm:t>
        <a:bodyPr/>
        <a:lstStyle/>
        <a:p>
          <a:r>
            <a:rPr lang="en-IN" sz="900" dirty="0"/>
            <a:t>A communication system that transfers data between components inside a computer or electronic system.</a:t>
          </a:r>
          <a:endParaRPr lang="en-US" sz="900" dirty="0"/>
        </a:p>
      </dgm:t>
    </dgm:pt>
    <dgm:pt modelId="{33022004-13CA-4495-889D-D77164C29EDC}" type="parTrans" cxnId="{BDBD30E7-99CE-4C32-8CB0-6742B641BC92}">
      <dgm:prSet/>
      <dgm:spPr/>
      <dgm:t>
        <a:bodyPr/>
        <a:lstStyle/>
        <a:p>
          <a:endParaRPr lang="en-US"/>
        </a:p>
      </dgm:t>
    </dgm:pt>
    <dgm:pt modelId="{9802DBFB-A045-4D34-8D35-8109AE1EF600}" type="sibTrans" cxnId="{BDBD30E7-99CE-4C32-8CB0-6742B641BC92}">
      <dgm:prSet/>
      <dgm:spPr/>
      <dgm:t>
        <a:bodyPr/>
        <a:lstStyle/>
        <a:p>
          <a:endParaRPr lang="en-US"/>
        </a:p>
      </dgm:t>
    </dgm:pt>
    <dgm:pt modelId="{C7B5FBC6-DA82-480E-AF93-59FFC59CA04F}">
      <dgm:prSet custT="1"/>
      <dgm:spPr/>
      <dgm:t>
        <a:bodyPr/>
        <a:lstStyle/>
        <a:p>
          <a:r>
            <a:rPr lang="en-IN" sz="1400" b="1"/>
            <a:t>Purpose:</a:t>
          </a:r>
          <a:endParaRPr lang="en-US" sz="1400"/>
        </a:p>
      </dgm:t>
    </dgm:pt>
    <dgm:pt modelId="{EF45DEDC-4E5E-4DB6-812C-66C91CAE2997}" type="parTrans" cxnId="{A4C9F9EC-778F-4685-9296-D5EEF9D7E1D1}">
      <dgm:prSet/>
      <dgm:spPr/>
      <dgm:t>
        <a:bodyPr/>
        <a:lstStyle/>
        <a:p>
          <a:endParaRPr lang="en-US"/>
        </a:p>
      </dgm:t>
    </dgm:pt>
    <dgm:pt modelId="{8AB5CC10-D557-47E1-A2A1-8F781017BB43}" type="sibTrans" cxnId="{A4C9F9EC-778F-4685-9296-D5EEF9D7E1D1}">
      <dgm:prSet/>
      <dgm:spPr/>
      <dgm:t>
        <a:bodyPr/>
        <a:lstStyle/>
        <a:p>
          <a:endParaRPr lang="en-US"/>
        </a:p>
      </dgm:t>
    </dgm:pt>
    <dgm:pt modelId="{5E72DE02-5396-421E-B6D0-543D698B839B}">
      <dgm:prSet custT="1"/>
      <dgm:spPr/>
      <dgm:t>
        <a:bodyPr/>
        <a:lstStyle/>
        <a:p>
          <a:r>
            <a:rPr lang="en-IN" sz="1000"/>
            <a:t>Connects sensors, processors, and actuators for efficient data exchange.</a:t>
          </a:r>
          <a:endParaRPr lang="en-US" sz="1000"/>
        </a:p>
      </dgm:t>
    </dgm:pt>
    <dgm:pt modelId="{73CAB7FB-0301-40BA-BE29-D56ED2790683}" type="parTrans" cxnId="{78C045AE-BCBA-47E6-AF67-0F372D081010}">
      <dgm:prSet/>
      <dgm:spPr/>
      <dgm:t>
        <a:bodyPr/>
        <a:lstStyle/>
        <a:p>
          <a:endParaRPr lang="en-US"/>
        </a:p>
      </dgm:t>
    </dgm:pt>
    <dgm:pt modelId="{E13FFD7D-E800-4954-A5A7-7B7BE4657EE6}" type="sibTrans" cxnId="{78C045AE-BCBA-47E6-AF67-0F372D081010}">
      <dgm:prSet/>
      <dgm:spPr/>
      <dgm:t>
        <a:bodyPr/>
        <a:lstStyle/>
        <a:p>
          <a:endParaRPr lang="en-US"/>
        </a:p>
      </dgm:t>
    </dgm:pt>
    <dgm:pt modelId="{5C04C931-523F-46FE-A1D1-90BAA8EFF60D}">
      <dgm:prSet custT="1"/>
      <dgm:spPr/>
      <dgm:t>
        <a:bodyPr/>
        <a:lstStyle/>
        <a:p>
          <a:r>
            <a:rPr lang="en-IN" sz="1050" b="1"/>
            <a:t>Common Types:</a:t>
          </a:r>
          <a:endParaRPr lang="en-US" sz="1050"/>
        </a:p>
      </dgm:t>
    </dgm:pt>
    <dgm:pt modelId="{1822431F-BAA2-494D-9042-8EA0E559FFDC}" type="parTrans" cxnId="{D952839E-CBCE-49A6-B3BC-9C9654B1685F}">
      <dgm:prSet/>
      <dgm:spPr/>
      <dgm:t>
        <a:bodyPr/>
        <a:lstStyle/>
        <a:p>
          <a:endParaRPr lang="en-US"/>
        </a:p>
      </dgm:t>
    </dgm:pt>
    <dgm:pt modelId="{5A1A5213-B7AD-450F-B3AC-254D542E7D02}" type="sibTrans" cxnId="{D952839E-CBCE-49A6-B3BC-9C9654B1685F}">
      <dgm:prSet/>
      <dgm:spPr/>
      <dgm:t>
        <a:bodyPr/>
        <a:lstStyle/>
        <a:p>
          <a:endParaRPr lang="en-US"/>
        </a:p>
      </dgm:t>
    </dgm:pt>
    <dgm:pt modelId="{3BA22FFE-939B-4DA2-A87D-EA727F6C5B08}">
      <dgm:prSet custT="1"/>
      <dgm:spPr/>
      <dgm:t>
        <a:bodyPr/>
        <a:lstStyle/>
        <a:p>
          <a:r>
            <a:rPr lang="en-IN" sz="1050" b="1" dirty="0"/>
            <a:t>ARINC 429:</a:t>
          </a:r>
          <a:r>
            <a:rPr lang="en-IN" sz="1050" dirty="0"/>
            <a:t> Used in avionics for reliable, point-to-point data transfer.</a:t>
          </a:r>
          <a:endParaRPr lang="en-US" sz="1050" dirty="0"/>
        </a:p>
      </dgm:t>
    </dgm:pt>
    <dgm:pt modelId="{E67433CE-897A-462C-9825-CD661CA05BC0}" type="parTrans" cxnId="{6E17281E-6D10-4845-BC76-B166520F16CE}">
      <dgm:prSet/>
      <dgm:spPr/>
      <dgm:t>
        <a:bodyPr/>
        <a:lstStyle/>
        <a:p>
          <a:endParaRPr lang="en-US"/>
        </a:p>
      </dgm:t>
    </dgm:pt>
    <dgm:pt modelId="{A0E17A69-B4F4-444A-A1F5-DBE5E32B87F6}" type="sibTrans" cxnId="{6E17281E-6D10-4845-BC76-B166520F16CE}">
      <dgm:prSet/>
      <dgm:spPr/>
      <dgm:t>
        <a:bodyPr/>
        <a:lstStyle/>
        <a:p>
          <a:endParaRPr lang="en-US"/>
        </a:p>
      </dgm:t>
    </dgm:pt>
    <dgm:pt modelId="{6117DFD3-EFFE-4329-9111-618206E5046B}">
      <dgm:prSet custT="1"/>
      <dgm:spPr/>
      <dgm:t>
        <a:bodyPr/>
        <a:lstStyle/>
        <a:p>
          <a:r>
            <a:rPr lang="en-IN" sz="1000" b="1" dirty="0"/>
            <a:t>MIL-STD-1553:</a:t>
          </a:r>
          <a:r>
            <a:rPr lang="en-IN" sz="1000" dirty="0"/>
            <a:t> Military standard for robust and redundant data communication.</a:t>
          </a:r>
          <a:endParaRPr lang="en-US" sz="1000" dirty="0"/>
        </a:p>
      </dgm:t>
    </dgm:pt>
    <dgm:pt modelId="{BF451EB9-2963-4039-8926-D717E3DE1CEC}" type="parTrans" cxnId="{27E4061D-63BE-43E0-9E32-A38D8C2CB09A}">
      <dgm:prSet/>
      <dgm:spPr/>
      <dgm:t>
        <a:bodyPr/>
        <a:lstStyle/>
        <a:p>
          <a:endParaRPr lang="en-US"/>
        </a:p>
      </dgm:t>
    </dgm:pt>
    <dgm:pt modelId="{F3DE2859-4CA4-47C4-836D-B7ACAE2721D0}" type="sibTrans" cxnId="{27E4061D-63BE-43E0-9E32-A38D8C2CB09A}">
      <dgm:prSet/>
      <dgm:spPr/>
      <dgm:t>
        <a:bodyPr/>
        <a:lstStyle/>
        <a:p>
          <a:endParaRPr lang="en-US"/>
        </a:p>
      </dgm:t>
    </dgm:pt>
    <dgm:pt modelId="{BB9CE62D-8951-41F7-96E6-31F23D37AD0E}">
      <dgm:prSet custT="1"/>
      <dgm:spPr/>
      <dgm:t>
        <a:bodyPr/>
        <a:lstStyle/>
        <a:p>
          <a:r>
            <a:rPr lang="en-IN" sz="1050" b="1" dirty="0"/>
            <a:t>CAN Bus:</a:t>
          </a:r>
          <a:r>
            <a:rPr lang="en-IN" sz="1050" dirty="0"/>
            <a:t> Controller Area Network used for real-time communication.</a:t>
          </a:r>
          <a:endParaRPr lang="en-US" sz="1050" dirty="0"/>
        </a:p>
      </dgm:t>
    </dgm:pt>
    <dgm:pt modelId="{2493B08F-767D-424D-B319-E237EC0C4E1A}" type="parTrans" cxnId="{09BB6C86-F444-45CD-9F6A-78C68C97B544}">
      <dgm:prSet/>
      <dgm:spPr/>
      <dgm:t>
        <a:bodyPr/>
        <a:lstStyle/>
        <a:p>
          <a:endParaRPr lang="en-US"/>
        </a:p>
      </dgm:t>
    </dgm:pt>
    <dgm:pt modelId="{819867B0-A565-4087-986B-F3F9F0CEC45B}" type="sibTrans" cxnId="{09BB6C86-F444-45CD-9F6A-78C68C97B544}">
      <dgm:prSet/>
      <dgm:spPr/>
      <dgm:t>
        <a:bodyPr/>
        <a:lstStyle/>
        <a:p>
          <a:endParaRPr lang="en-US"/>
        </a:p>
      </dgm:t>
    </dgm:pt>
    <dgm:pt modelId="{F8A792EE-4462-4F0F-B357-71E7684B12B1}">
      <dgm:prSet custT="1"/>
      <dgm:spPr/>
      <dgm:t>
        <a:bodyPr/>
        <a:lstStyle/>
        <a:p>
          <a:r>
            <a:rPr lang="en-IN" sz="1000" b="1"/>
            <a:t>Architecture:</a:t>
          </a:r>
          <a:endParaRPr lang="en-US" sz="1000"/>
        </a:p>
      </dgm:t>
    </dgm:pt>
    <dgm:pt modelId="{2F8AC0B3-8704-44CA-B6DA-B98CDA793808}" type="parTrans" cxnId="{B1AEB456-84A3-48FE-8836-0A07606B642F}">
      <dgm:prSet/>
      <dgm:spPr/>
      <dgm:t>
        <a:bodyPr/>
        <a:lstStyle/>
        <a:p>
          <a:endParaRPr lang="en-US"/>
        </a:p>
      </dgm:t>
    </dgm:pt>
    <dgm:pt modelId="{75F09995-1ADC-470F-92BD-F25CCE7576F9}" type="sibTrans" cxnId="{B1AEB456-84A3-48FE-8836-0A07606B642F}">
      <dgm:prSet/>
      <dgm:spPr/>
      <dgm:t>
        <a:bodyPr/>
        <a:lstStyle/>
        <a:p>
          <a:endParaRPr lang="en-US"/>
        </a:p>
      </dgm:t>
    </dgm:pt>
    <dgm:pt modelId="{3445EBAF-D0B8-4D91-9A08-D802DBCCCBE7}">
      <dgm:prSet custT="1"/>
      <dgm:spPr/>
      <dgm:t>
        <a:bodyPr/>
        <a:lstStyle/>
        <a:p>
          <a:r>
            <a:rPr lang="en-IN" sz="1050"/>
            <a:t>Defines how components are interconnected.</a:t>
          </a:r>
          <a:endParaRPr lang="en-US" sz="1050"/>
        </a:p>
      </dgm:t>
    </dgm:pt>
    <dgm:pt modelId="{13779DB9-BAA2-4EC9-AB2D-C8E7E730E908}" type="parTrans" cxnId="{BDA96D5D-0D39-4838-867B-212E1CE49683}">
      <dgm:prSet/>
      <dgm:spPr/>
      <dgm:t>
        <a:bodyPr/>
        <a:lstStyle/>
        <a:p>
          <a:endParaRPr lang="en-US"/>
        </a:p>
      </dgm:t>
    </dgm:pt>
    <dgm:pt modelId="{3CB1E60D-DA6E-4D84-B7AC-F89835FAAA35}" type="sibTrans" cxnId="{BDA96D5D-0D39-4838-867B-212E1CE49683}">
      <dgm:prSet/>
      <dgm:spPr/>
      <dgm:t>
        <a:bodyPr/>
        <a:lstStyle/>
        <a:p>
          <a:endParaRPr lang="en-US"/>
        </a:p>
      </dgm:t>
    </dgm:pt>
    <dgm:pt modelId="{703F638D-21E7-4020-9C15-FFBACF5BC8F8}">
      <dgm:prSet custT="1"/>
      <dgm:spPr/>
      <dgm:t>
        <a:bodyPr/>
        <a:lstStyle/>
        <a:p>
          <a:r>
            <a:rPr lang="en-IN" sz="1100"/>
            <a:t>Can be </a:t>
          </a:r>
          <a:r>
            <a:rPr lang="en-IN" sz="1100" b="1"/>
            <a:t>serial</a:t>
          </a:r>
          <a:r>
            <a:rPr lang="en-IN" sz="1100"/>
            <a:t> or </a:t>
          </a:r>
          <a:r>
            <a:rPr lang="en-IN" sz="1100" b="1"/>
            <a:t>parallel</a:t>
          </a:r>
          <a:r>
            <a:rPr lang="en-IN" sz="1100"/>
            <a:t>.</a:t>
          </a:r>
          <a:endParaRPr lang="en-US" sz="1100"/>
        </a:p>
      </dgm:t>
    </dgm:pt>
    <dgm:pt modelId="{5050FEF7-5047-42AB-BB51-6E2174E3A4FB}" type="parTrans" cxnId="{A1C170BB-9311-4A41-8CBD-A5AC82E4E6A6}">
      <dgm:prSet/>
      <dgm:spPr/>
      <dgm:t>
        <a:bodyPr/>
        <a:lstStyle/>
        <a:p>
          <a:endParaRPr lang="en-US"/>
        </a:p>
      </dgm:t>
    </dgm:pt>
    <dgm:pt modelId="{1E9553D9-D51F-403D-BCE4-C29A569B7C3D}" type="sibTrans" cxnId="{A1C170BB-9311-4A41-8CBD-A5AC82E4E6A6}">
      <dgm:prSet/>
      <dgm:spPr/>
      <dgm:t>
        <a:bodyPr/>
        <a:lstStyle/>
        <a:p>
          <a:endParaRPr lang="en-US"/>
        </a:p>
      </dgm:t>
    </dgm:pt>
    <dgm:pt modelId="{5240E4A1-3D07-41F7-8F5C-6A84991D26F4}">
      <dgm:prSet custT="1"/>
      <dgm:spPr/>
      <dgm:t>
        <a:bodyPr/>
        <a:lstStyle/>
        <a:p>
          <a:r>
            <a:rPr lang="en-IN" sz="1050"/>
            <a:t>May use </a:t>
          </a:r>
          <a:r>
            <a:rPr lang="en-IN" sz="1050" b="1"/>
            <a:t>bus</a:t>
          </a:r>
          <a:r>
            <a:rPr lang="en-IN" sz="1050"/>
            <a:t>, </a:t>
          </a:r>
          <a:r>
            <a:rPr lang="en-IN" sz="1050" b="1"/>
            <a:t>star</a:t>
          </a:r>
          <a:r>
            <a:rPr lang="en-IN" sz="1050"/>
            <a:t>, or </a:t>
          </a:r>
          <a:r>
            <a:rPr lang="en-IN" sz="1050" b="1"/>
            <a:t>ring</a:t>
          </a:r>
          <a:r>
            <a:rPr lang="en-IN" sz="1050"/>
            <a:t> topologies.</a:t>
          </a:r>
          <a:endParaRPr lang="en-US" sz="1050"/>
        </a:p>
      </dgm:t>
    </dgm:pt>
    <dgm:pt modelId="{019107E8-793D-41C7-899C-65781565150D}" type="parTrans" cxnId="{431D18BB-FE0E-43D8-89F6-B8D5F19340E9}">
      <dgm:prSet/>
      <dgm:spPr/>
      <dgm:t>
        <a:bodyPr/>
        <a:lstStyle/>
        <a:p>
          <a:endParaRPr lang="en-US"/>
        </a:p>
      </dgm:t>
    </dgm:pt>
    <dgm:pt modelId="{CBAFB555-2F17-4955-A303-268875CBBE0E}" type="sibTrans" cxnId="{431D18BB-FE0E-43D8-89F6-B8D5F19340E9}">
      <dgm:prSet/>
      <dgm:spPr/>
      <dgm:t>
        <a:bodyPr/>
        <a:lstStyle/>
        <a:p>
          <a:endParaRPr lang="en-US"/>
        </a:p>
      </dgm:t>
    </dgm:pt>
    <dgm:pt modelId="{F3056E18-3473-41CE-ABB3-5DA7080CEB1E}">
      <dgm:prSet/>
      <dgm:spPr/>
      <dgm:t>
        <a:bodyPr/>
        <a:lstStyle/>
        <a:p>
          <a:r>
            <a:rPr lang="en-IN" b="1"/>
            <a:t>Importance:</a:t>
          </a:r>
          <a:endParaRPr lang="en-US"/>
        </a:p>
      </dgm:t>
    </dgm:pt>
    <dgm:pt modelId="{D1839E87-DA61-4EC2-9ABA-319647A03F61}" type="parTrans" cxnId="{CC7D0431-87CC-4B64-BECE-17DF4596D7AB}">
      <dgm:prSet/>
      <dgm:spPr/>
      <dgm:t>
        <a:bodyPr/>
        <a:lstStyle/>
        <a:p>
          <a:endParaRPr lang="en-US"/>
        </a:p>
      </dgm:t>
    </dgm:pt>
    <dgm:pt modelId="{A6D2DF81-93B2-46EB-B8EB-553E21AF5299}" type="sibTrans" cxnId="{CC7D0431-87CC-4B64-BECE-17DF4596D7AB}">
      <dgm:prSet/>
      <dgm:spPr/>
      <dgm:t>
        <a:bodyPr/>
        <a:lstStyle/>
        <a:p>
          <a:endParaRPr lang="en-US"/>
        </a:p>
      </dgm:t>
    </dgm:pt>
    <dgm:pt modelId="{1ABD2DFE-1BCA-4BBD-8831-BE230D5F1BC4}">
      <dgm:prSet custT="1"/>
      <dgm:spPr/>
      <dgm:t>
        <a:bodyPr/>
        <a:lstStyle/>
        <a:p>
          <a:r>
            <a:rPr lang="en-IN" sz="1050" dirty="0"/>
            <a:t>Ensures synchronized and error-free data flow.</a:t>
          </a:r>
          <a:endParaRPr lang="en-US" sz="1050" dirty="0"/>
        </a:p>
      </dgm:t>
    </dgm:pt>
    <dgm:pt modelId="{2AF68F87-DB72-46D7-9FB9-84D07E81F889}" type="parTrans" cxnId="{480C755F-072B-418F-B157-3339FCDD9A05}">
      <dgm:prSet/>
      <dgm:spPr/>
      <dgm:t>
        <a:bodyPr/>
        <a:lstStyle/>
        <a:p>
          <a:endParaRPr lang="en-US"/>
        </a:p>
      </dgm:t>
    </dgm:pt>
    <dgm:pt modelId="{448FCA8F-CB07-4E86-A836-3F29788BE009}" type="sibTrans" cxnId="{480C755F-072B-418F-B157-3339FCDD9A05}">
      <dgm:prSet/>
      <dgm:spPr/>
      <dgm:t>
        <a:bodyPr/>
        <a:lstStyle/>
        <a:p>
          <a:endParaRPr lang="en-US"/>
        </a:p>
      </dgm:t>
    </dgm:pt>
    <dgm:pt modelId="{CE535E41-6C40-4B56-99BB-A55090B724FD}">
      <dgm:prSet custT="1"/>
      <dgm:spPr/>
      <dgm:t>
        <a:bodyPr/>
        <a:lstStyle/>
        <a:p>
          <a:r>
            <a:rPr lang="en-IN" sz="1050" dirty="0"/>
            <a:t>Critical for avionics and embedded system performance.</a:t>
          </a:r>
          <a:endParaRPr lang="en-US" sz="1050" dirty="0"/>
        </a:p>
      </dgm:t>
    </dgm:pt>
    <dgm:pt modelId="{F9CF5EEE-8BAD-4B45-974C-6651BA5E5D0A}" type="parTrans" cxnId="{96EBA49F-27E4-4A23-8943-3EF4D26BA6C3}">
      <dgm:prSet/>
      <dgm:spPr/>
      <dgm:t>
        <a:bodyPr/>
        <a:lstStyle/>
        <a:p>
          <a:endParaRPr lang="en-US"/>
        </a:p>
      </dgm:t>
    </dgm:pt>
    <dgm:pt modelId="{62D05F61-4EF9-474E-B636-1BFF49649183}" type="sibTrans" cxnId="{96EBA49F-27E4-4A23-8943-3EF4D26BA6C3}">
      <dgm:prSet/>
      <dgm:spPr/>
      <dgm:t>
        <a:bodyPr/>
        <a:lstStyle/>
        <a:p>
          <a:endParaRPr lang="en-US"/>
        </a:p>
      </dgm:t>
    </dgm:pt>
    <dgm:pt modelId="{02ADCE57-924B-D045-82A5-0D12E782EEBD}" type="pres">
      <dgm:prSet presAssocID="{49429EAA-EEF9-4F5A-A33E-736CFA70A6B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7D6909-B116-4B4D-8971-A126B3F5FB68}" type="pres">
      <dgm:prSet presAssocID="{F5C52415-FA22-4C6A-8478-E15BC8F2234A}" presName="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771E4-7578-924B-94EE-3033B47D750A}" type="pres">
      <dgm:prSet presAssocID="{337BA11A-322E-4BAB-9C98-09869F54A8B1}" presName="sibTrans" presStyleLbl="sibTrans2D1" presStyleIdx="0" presStyleCnt="14"/>
      <dgm:spPr/>
      <dgm:t>
        <a:bodyPr/>
        <a:lstStyle/>
        <a:p>
          <a:endParaRPr lang="en-US"/>
        </a:p>
      </dgm:t>
    </dgm:pt>
    <dgm:pt modelId="{A91EF7B7-5EA1-D645-AB41-8B8C602D1049}" type="pres">
      <dgm:prSet presAssocID="{337BA11A-322E-4BAB-9C98-09869F54A8B1}" presName="connectorText" presStyleLbl="sibTrans2D1" presStyleIdx="0" presStyleCnt="14"/>
      <dgm:spPr/>
      <dgm:t>
        <a:bodyPr/>
        <a:lstStyle/>
        <a:p>
          <a:endParaRPr lang="en-US"/>
        </a:p>
      </dgm:t>
    </dgm:pt>
    <dgm:pt modelId="{3D37C694-D8AB-964E-AD3A-3E2238741DB4}" type="pres">
      <dgm:prSet presAssocID="{FB3E16B9-FA95-4C51-9144-36901B71C4D9}" presName="node" presStyleLbl="node1" presStyleIdx="1" presStyleCnt="15" custScaleY="1626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B21A6-42B8-3146-BBBA-9D775C0964DB}" type="pres">
      <dgm:prSet presAssocID="{9802DBFB-A045-4D34-8D35-8109AE1EF600}" presName="sibTrans" presStyleLbl="sibTrans2D1" presStyleIdx="1" presStyleCnt="14"/>
      <dgm:spPr/>
      <dgm:t>
        <a:bodyPr/>
        <a:lstStyle/>
        <a:p>
          <a:endParaRPr lang="en-US"/>
        </a:p>
      </dgm:t>
    </dgm:pt>
    <dgm:pt modelId="{02D95155-A141-6847-A3AC-D29E50F1DD66}" type="pres">
      <dgm:prSet presAssocID="{9802DBFB-A045-4D34-8D35-8109AE1EF600}" presName="connectorText" presStyleLbl="sibTrans2D1" presStyleIdx="1" presStyleCnt="14"/>
      <dgm:spPr/>
      <dgm:t>
        <a:bodyPr/>
        <a:lstStyle/>
        <a:p>
          <a:endParaRPr lang="en-US"/>
        </a:p>
      </dgm:t>
    </dgm:pt>
    <dgm:pt modelId="{658F7E69-3FF7-8E4C-95BB-570C2DAB2872}" type="pres">
      <dgm:prSet presAssocID="{C7B5FBC6-DA82-480E-AF93-59FFC59CA04F}" presName="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F6ACE-6624-134F-83D9-9CDC1D10425C}" type="pres">
      <dgm:prSet presAssocID="{8AB5CC10-D557-47E1-A2A1-8F781017BB43}" presName="sibTrans" presStyleLbl="sibTrans2D1" presStyleIdx="2" presStyleCnt="14"/>
      <dgm:spPr/>
      <dgm:t>
        <a:bodyPr/>
        <a:lstStyle/>
        <a:p>
          <a:endParaRPr lang="en-US"/>
        </a:p>
      </dgm:t>
    </dgm:pt>
    <dgm:pt modelId="{A39C7C9E-2602-F747-BE89-A99B17D7E44A}" type="pres">
      <dgm:prSet presAssocID="{8AB5CC10-D557-47E1-A2A1-8F781017BB43}" presName="connectorText" presStyleLbl="sibTrans2D1" presStyleIdx="2" presStyleCnt="14"/>
      <dgm:spPr/>
      <dgm:t>
        <a:bodyPr/>
        <a:lstStyle/>
        <a:p>
          <a:endParaRPr lang="en-US"/>
        </a:p>
      </dgm:t>
    </dgm:pt>
    <dgm:pt modelId="{E7C08404-7FFE-F541-A62C-CA77208793E4}" type="pres">
      <dgm:prSet presAssocID="{5E72DE02-5396-421E-B6D0-543D698B839B}" presName="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C2C38-FF86-FF47-8E98-EDDA754FF224}" type="pres">
      <dgm:prSet presAssocID="{E13FFD7D-E800-4954-A5A7-7B7BE4657EE6}" presName="sibTrans" presStyleLbl="sibTrans2D1" presStyleIdx="3" presStyleCnt="14"/>
      <dgm:spPr/>
      <dgm:t>
        <a:bodyPr/>
        <a:lstStyle/>
        <a:p>
          <a:endParaRPr lang="en-US"/>
        </a:p>
      </dgm:t>
    </dgm:pt>
    <dgm:pt modelId="{7F25EB32-1D0C-4E48-A8D8-F95BA2D12689}" type="pres">
      <dgm:prSet presAssocID="{E13FFD7D-E800-4954-A5A7-7B7BE4657EE6}" presName="connectorText" presStyleLbl="sibTrans2D1" presStyleIdx="3" presStyleCnt="14"/>
      <dgm:spPr/>
      <dgm:t>
        <a:bodyPr/>
        <a:lstStyle/>
        <a:p>
          <a:endParaRPr lang="en-US"/>
        </a:p>
      </dgm:t>
    </dgm:pt>
    <dgm:pt modelId="{88147FBD-7B47-FF45-A4C4-A81C32D5FC55}" type="pres">
      <dgm:prSet presAssocID="{5C04C931-523F-46FE-A1D1-90BAA8EFF60D}" presName="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1EA23-339D-8A4D-9D84-2F9BA9CF750F}" type="pres">
      <dgm:prSet presAssocID="{5A1A5213-B7AD-450F-B3AC-254D542E7D02}" presName="sibTrans" presStyleLbl="sibTrans2D1" presStyleIdx="4" presStyleCnt="14"/>
      <dgm:spPr/>
      <dgm:t>
        <a:bodyPr/>
        <a:lstStyle/>
        <a:p>
          <a:endParaRPr lang="en-US"/>
        </a:p>
      </dgm:t>
    </dgm:pt>
    <dgm:pt modelId="{F5693278-47CA-914A-9D6B-F2B9865D2F7D}" type="pres">
      <dgm:prSet presAssocID="{5A1A5213-B7AD-450F-B3AC-254D542E7D02}" presName="connectorText" presStyleLbl="sibTrans2D1" presStyleIdx="4" presStyleCnt="14"/>
      <dgm:spPr/>
      <dgm:t>
        <a:bodyPr/>
        <a:lstStyle/>
        <a:p>
          <a:endParaRPr lang="en-US"/>
        </a:p>
      </dgm:t>
    </dgm:pt>
    <dgm:pt modelId="{857853D2-235E-A044-B5BB-886FCC681B4B}" type="pres">
      <dgm:prSet presAssocID="{3BA22FFE-939B-4DA2-A87D-EA727F6C5B08}" presName="node" presStyleLbl="node1" presStyleIdx="5" presStyleCnt="15" custScaleY="1224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915E7-4982-E140-8E57-8D2FD050C840}" type="pres">
      <dgm:prSet presAssocID="{A0E17A69-B4F4-444A-A1F5-DBE5E32B87F6}" presName="sibTrans" presStyleLbl="sibTrans2D1" presStyleIdx="5" presStyleCnt="14"/>
      <dgm:spPr/>
      <dgm:t>
        <a:bodyPr/>
        <a:lstStyle/>
        <a:p>
          <a:endParaRPr lang="en-US"/>
        </a:p>
      </dgm:t>
    </dgm:pt>
    <dgm:pt modelId="{9EE41148-CC41-6A4D-8A35-D3BD1B9405EC}" type="pres">
      <dgm:prSet presAssocID="{A0E17A69-B4F4-444A-A1F5-DBE5E32B87F6}" presName="connectorText" presStyleLbl="sibTrans2D1" presStyleIdx="5" presStyleCnt="14"/>
      <dgm:spPr/>
      <dgm:t>
        <a:bodyPr/>
        <a:lstStyle/>
        <a:p>
          <a:endParaRPr lang="en-US"/>
        </a:p>
      </dgm:t>
    </dgm:pt>
    <dgm:pt modelId="{4EF85D60-4EF0-114E-9C59-3405709E4B77}" type="pres">
      <dgm:prSet presAssocID="{6117DFD3-EFFE-4329-9111-618206E5046B}" presName="node" presStyleLbl="node1" presStyleIdx="6" presStyleCnt="15" custScaleY="1597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F765B-E817-6440-B0BE-2398219759AA}" type="pres">
      <dgm:prSet presAssocID="{F3DE2859-4CA4-47C4-836D-B7ACAE2721D0}" presName="sibTrans" presStyleLbl="sibTrans2D1" presStyleIdx="6" presStyleCnt="14"/>
      <dgm:spPr/>
      <dgm:t>
        <a:bodyPr/>
        <a:lstStyle/>
        <a:p>
          <a:endParaRPr lang="en-US"/>
        </a:p>
      </dgm:t>
    </dgm:pt>
    <dgm:pt modelId="{2CB64982-D485-D04F-83EF-5010A71F6FE2}" type="pres">
      <dgm:prSet presAssocID="{F3DE2859-4CA4-47C4-836D-B7ACAE2721D0}" presName="connectorText" presStyleLbl="sibTrans2D1" presStyleIdx="6" presStyleCnt="14"/>
      <dgm:spPr/>
      <dgm:t>
        <a:bodyPr/>
        <a:lstStyle/>
        <a:p>
          <a:endParaRPr lang="en-US"/>
        </a:p>
      </dgm:t>
    </dgm:pt>
    <dgm:pt modelId="{29B5F933-E3F8-6340-9E87-97A57934B1BD}" type="pres">
      <dgm:prSet presAssocID="{BB9CE62D-8951-41F7-96E6-31F23D37AD0E}" presName="node" presStyleLbl="node1" presStyleIdx="7" presStyleCnt="15" custScaleY="1823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0EEFB-89B9-504F-B8EB-5ECAC6F812D5}" type="pres">
      <dgm:prSet presAssocID="{819867B0-A565-4087-986B-F3F9F0CEC45B}" presName="sibTrans" presStyleLbl="sibTrans2D1" presStyleIdx="7" presStyleCnt="14"/>
      <dgm:spPr/>
      <dgm:t>
        <a:bodyPr/>
        <a:lstStyle/>
        <a:p>
          <a:endParaRPr lang="en-US"/>
        </a:p>
      </dgm:t>
    </dgm:pt>
    <dgm:pt modelId="{A65D00EF-0880-AE47-A1A2-55F20371D494}" type="pres">
      <dgm:prSet presAssocID="{819867B0-A565-4087-986B-F3F9F0CEC45B}" presName="connectorText" presStyleLbl="sibTrans2D1" presStyleIdx="7" presStyleCnt="14"/>
      <dgm:spPr/>
      <dgm:t>
        <a:bodyPr/>
        <a:lstStyle/>
        <a:p>
          <a:endParaRPr lang="en-US"/>
        </a:p>
      </dgm:t>
    </dgm:pt>
    <dgm:pt modelId="{E5DAE029-392B-DF46-A76B-4913BC33BB0E}" type="pres">
      <dgm:prSet presAssocID="{F8A792EE-4462-4F0F-B357-71E7684B12B1}" presName="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D7756-8ABF-F84F-A2C0-23459977E364}" type="pres">
      <dgm:prSet presAssocID="{75F09995-1ADC-470F-92BD-F25CCE7576F9}" presName="sibTrans" presStyleLbl="sibTrans2D1" presStyleIdx="8" presStyleCnt="14"/>
      <dgm:spPr/>
      <dgm:t>
        <a:bodyPr/>
        <a:lstStyle/>
        <a:p>
          <a:endParaRPr lang="en-US"/>
        </a:p>
      </dgm:t>
    </dgm:pt>
    <dgm:pt modelId="{9C92E179-E315-1543-B41D-4FA4C67C88EF}" type="pres">
      <dgm:prSet presAssocID="{75F09995-1ADC-470F-92BD-F25CCE7576F9}" presName="connectorText" presStyleLbl="sibTrans2D1" presStyleIdx="8" presStyleCnt="14"/>
      <dgm:spPr/>
      <dgm:t>
        <a:bodyPr/>
        <a:lstStyle/>
        <a:p>
          <a:endParaRPr lang="en-US"/>
        </a:p>
      </dgm:t>
    </dgm:pt>
    <dgm:pt modelId="{5C093163-D2FD-BA4A-95EC-79C8BC77FB3A}" type="pres">
      <dgm:prSet presAssocID="{3445EBAF-D0B8-4D91-9A08-D802DBCCCBE7}" presName="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C6D803-5928-254A-94CC-2B384E1CD162}" type="pres">
      <dgm:prSet presAssocID="{3CB1E60D-DA6E-4D84-B7AC-F89835FAAA35}" presName="sibTrans" presStyleLbl="sibTrans2D1" presStyleIdx="9" presStyleCnt="14"/>
      <dgm:spPr/>
      <dgm:t>
        <a:bodyPr/>
        <a:lstStyle/>
        <a:p>
          <a:endParaRPr lang="en-US"/>
        </a:p>
      </dgm:t>
    </dgm:pt>
    <dgm:pt modelId="{CB9E43C5-9BF5-8D4D-8145-B84516124F8A}" type="pres">
      <dgm:prSet presAssocID="{3CB1E60D-DA6E-4D84-B7AC-F89835FAAA35}" presName="connectorText" presStyleLbl="sibTrans2D1" presStyleIdx="9" presStyleCnt="14"/>
      <dgm:spPr/>
      <dgm:t>
        <a:bodyPr/>
        <a:lstStyle/>
        <a:p>
          <a:endParaRPr lang="en-US"/>
        </a:p>
      </dgm:t>
    </dgm:pt>
    <dgm:pt modelId="{CF641F34-D2AB-6247-B2F7-A4BC6BA902AD}" type="pres">
      <dgm:prSet presAssocID="{703F638D-21E7-4020-9C15-FFBACF5BC8F8}" presName="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417D0-3CB6-B344-BC69-92C0AF4A8DE9}" type="pres">
      <dgm:prSet presAssocID="{1E9553D9-D51F-403D-BCE4-C29A569B7C3D}" presName="sibTrans" presStyleLbl="sibTrans2D1" presStyleIdx="10" presStyleCnt="14"/>
      <dgm:spPr/>
      <dgm:t>
        <a:bodyPr/>
        <a:lstStyle/>
        <a:p>
          <a:endParaRPr lang="en-US"/>
        </a:p>
      </dgm:t>
    </dgm:pt>
    <dgm:pt modelId="{9FDD5D3A-3ECB-AB45-853C-70FAE267744C}" type="pres">
      <dgm:prSet presAssocID="{1E9553D9-D51F-403D-BCE4-C29A569B7C3D}" presName="connectorText" presStyleLbl="sibTrans2D1" presStyleIdx="10" presStyleCnt="14"/>
      <dgm:spPr/>
      <dgm:t>
        <a:bodyPr/>
        <a:lstStyle/>
        <a:p>
          <a:endParaRPr lang="en-US"/>
        </a:p>
      </dgm:t>
    </dgm:pt>
    <dgm:pt modelId="{84C0F1C8-DA4E-8341-9768-8B7C381F77CB}" type="pres">
      <dgm:prSet presAssocID="{5240E4A1-3D07-41F7-8F5C-6A84991D26F4}" presName="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3007A-FB9A-6D43-BA64-8FE618F28C5F}" type="pres">
      <dgm:prSet presAssocID="{CBAFB555-2F17-4955-A303-268875CBBE0E}" presName="sibTrans" presStyleLbl="sibTrans2D1" presStyleIdx="11" presStyleCnt="14"/>
      <dgm:spPr/>
      <dgm:t>
        <a:bodyPr/>
        <a:lstStyle/>
        <a:p>
          <a:endParaRPr lang="en-US"/>
        </a:p>
      </dgm:t>
    </dgm:pt>
    <dgm:pt modelId="{85BF91D5-E02E-D349-B45A-C3B21E88CB67}" type="pres">
      <dgm:prSet presAssocID="{CBAFB555-2F17-4955-A303-268875CBBE0E}" presName="connectorText" presStyleLbl="sibTrans2D1" presStyleIdx="11" presStyleCnt="14"/>
      <dgm:spPr/>
      <dgm:t>
        <a:bodyPr/>
        <a:lstStyle/>
        <a:p>
          <a:endParaRPr lang="en-US"/>
        </a:p>
      </dgm:t>
    </dgm:pt>
    <dgm:pt modelId="{185B1851-B577-FD44-A1D2-ACEADD181162}" type="pres">
      <dgm:prSet presAssocID="{F3056E18-3473-41CE-ABB3-5DA7080CEB1E}" presName="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559E8-FD86-564E-9365-1A3830140978}" type="pres">
      <dgm:prSet presAssocID="{A6D2DF81-93B2-46EB-B8EB-553E21AF5299}" presName="sibTrans" presStyleLbl="sibTrans2D1" presStyleIdx="12" presStyleCnt="14"/>
      <dgm:spPr/>
      <dgm:t>
        <a:bodyPr/>
        <a:lstStyle/>
        <a:p>
          <a:endParaRPr lang="en-US"/>
        </a:p>
      </dgm:t>
    </dgm:pt>
    <dgm:pt modelId="{9EC7444D-382C-854C-87A8-8AF6E75548BD}" type="pres">
      <dgm:prSet presAssocID="{A6D2DF81-93B2-46EB-B8EB-553E21AF5299}" presName="connectorText" presStyleLbl="sibTrans2D1" presStyleIdx="12" presStyleCnt="14"/>
      <dgm:spPr/>
      <dgm:t>
        <a:bodyPr/>
        <a:lstStyle/>
        <a:p>
          <a:endParaRPr lang="en-US"/>
        </a:p>
      </dgm:t>
    </dgm:pt>
    <dgm:pt modelId="{A0DC78E3-B98E-4947-9A18-A781FFB30138}" type="pres">
      <dgm:prSet presAssocID="{1ABD2DFE-1BCA-4BBD-8831-BE230D5F1BC4}" presName="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43637-B618-4746-8A6B-59A1FB59517A}" type="pres">
      <dgm:prSet presAssocID="{448FCA8F-CB07-4E86-A836-3F29788BE009}" presName="sibTrans" presStyleLbl="sibTrans2D1" presStyleIdx="13" presStyleCnt="14"/>
      <dgm:spPr/>
      <dgm:t>
        <a:bodyPr/>
        <a:lstStyle/>
        <a:p>
          <a:endParaRPr lang="en-US"/>
        </a:p>
      </dgm:t>
    </dgm:pt>
    <dgm:pt modelId="{07A5B71F-AC60-5544-9F29-0753B762859E}" type="pres">
      <dgm:prSet presAssocID="{448FCA8F-CB07-4E86-A836-3F29788BE009}" presName="connectorText" presStyleLbl="sibTrans2D1" presStyleIdx="13" presStyleCnt="14"/>
      <dgm:spPr/>
      <dgm:t>
        <a:bodyPr/>
        <a:lstStyle/>
        <a:p>
          <a:endParaRPr lang="en-US"/>
        </a:p>
      </dgm:t>
    </dgm:pt>
    <dgm:pt modelId="{1BDB1F22-8915-AB4D-87B5-198F55EEEC6E}" type="pres">
      <dgm:prSet presAssocID="{CE535E41-6C40-4B56-99BB-A55090B724FD}" presName="node" presStyleLbl="node1" presStyleIdx="14" presStyleCnt="15" custScaleY="158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0C755F-072B-418F-B157-3339FCDD9A05}" srcId="{49429EAA-EEF9-4F5A-A33E-736CFA70A6B3}" destId="{1ABD2DFE-1BCA-4BBD-8831-BE230D5F1BC4}" srcOrd="13" destOrd="0" parTransId="{2AF68F87-DB72-46D7-9FB9-84D07E81F889}" sibTransId="{448FCA8F-CB07-4E86-A836-3F29788BE009}"/>
    <dgm:cxn modelId="{BDA96D5D-0D39-4838-867B-212E1CE49683}" srcId="{49429EAA-EEF9-4F5A-A33E-736CFA70A6B3}" destId="{3445EBAF-D0B8-4D91-9A08-D802DBCCCBE7}" srcOrd="9" destOrd="0" parTransId="{13779DB9-BAA2-4EC9-AB2D-C8E7E730E908}" sibTransId="{3CB1E60D-DA6E-4D84-B7AC-F89835FAAA35}"/>
    <dgm:cxn modelId="{A245FFD1-8468-D941-B119-2AD0CC136C97}" type="presOf" srcId="{8AB5CC10-D557-47E1-A2A1-8F781017BB43}" destId="{A39C7C9E-2602-F747-BE89-A99B17D7E44A}" srcOrd="1" destOrd="0" presId="urn:microsoft.com/office/officeart/2005/8/layout/process5"/>
    <dgm:cxn modelId="{1B7CD696-0234-3648-82FC-1DE45603F86E}" type="presOf" srcId="{1E9553D9-D51F-403D-BCE4-C29A569B7C3D}" destId="{9FDD5D3A-3ECB-AB45-853C-70FAE267744C}" srcOrd="1" destOrd="0" presId="urn:microsoft.com/office/officeart/2005/8/layout/process5"/>
    <dgm:cxn modelId="{A7CCB0DB-2181-5F45-B645-D59B3FCF798C}" type="presOf" srcId="{F3DE2859-4CA4-47C4-836D-B7ACAE2721D0}" destId="{534F765B-E817-6440-B0BE-2398219759AA}" srcOrd="0" destOrd="0" presId="urn:microsoft.com/office/officeart/2005/8/layout/process5"/>
    <dgm:cxn modelId="{A807A815-390C-CE4B-80CE-FF73A1D8EC9D}" type="presOf" srcId="{CE535E41-6C40-4B56-99BB-A55090B724FD}" destId="{1BDB1F22-8915-AB4D-87B5-198F55EEEC6E}" srcOrd="0" destOrd="0" presId="urn:microsoft.com/office/officeart/2005/8/layout/process5"/>
    <dgm:cxn modelId="{0933C74D-B749-5243-B07F-34628A2EA5EB}" type="presOf" srcId="{CBAFB555-2F17-4955-A303-268875CBBE0E}" destId="{85BF91D5-E02E-D349-B45A-C3B21E88CB67}" srcOrd="1" destOrd="0" presId="urn:microsoft.com/office/officeart/2005/8/layout/process5"/>
    <dgm:cxn modelId="{74010342-147D-9D41-89D7-626C988FCAD7}" type="presOf" srcId="{3BA22FFE-939B-4DA2-A87D-EA727F6C5B08}" destId="{857853D2-235E-A044-B5BB-886FCC681B4B}" srcOrd="0" destOrd="0" presId="urn:microsoft.com/office/officeart/2005/8/layout/process5"/>
    <dgm:cxn modelId="{5F2CF148-C77A-C942-995B-6042E82F2F3A}" type="presOf" srcId="{5A1A5213-B7AD-450F-B3AC-254D542E7D02}" destId="{0011EA23-339D-8A4D-9D84-2F9BA9CF750F}" srcOrd="0" destOrd="0" presId="urn:microsoft.com/office/officeart/2005/8/layout/process5"/>
    <dgm:cxn modelId="{0D9B5DCE-1740-7A49-B63F-C221AF53BDEE}" type="presOf" srcId="{F3056E18-3473-41CE-ABB3-5DA7080CEB1E}" destId="{185B1851-B577-FD44-A1D2-ACEADD181162}" srcOrd="0" destOrd="0" presId="urn:microsoft.com/office/officeart/2005/8/layout/process5"/>
    <dgm:cxn modelId="{14EE210F-8209-B941-B573-CFDA9C7E3B9C}" type="presOf" srcId="{448FCA8F-CB07-4E86-A836-3F29788BE009}" destId="{07A5B71F-AC60-5544-9F29-0753B762859E}" srcOrd="1" destOrd="0" presId="urn:microsoft.com/office/officeart/2005/8/layout/process5"/>
    <dgm:cxn modelId="{926E985C-E83D-114F-8D89-23CBFB57C2A3}" type="presOf" srcId="{6117DFD3-EFFE-4329-9111-618206E5046B}" destId="{4EF85D60-4EF0-114E-9C59-3405709E4B77}" srcOrd="0" destOrd="0" presId="urn:microsoft.com/office/officeart/2005/8/layout/process5"/>
    <dgm:cxn modelId="{6E17281E-6D10-4845-BC76-B166520F16CE}" srcId="{49429EAA-EEF9-4F5A-A33E-736CFA70A6B3}" destId="{3BA22FFE-939B-4DA2-A87D-EA727F6C5B08}" srcOrd="5" destOrd="0" parTransId="{E67433CE-897A-462C-9825-CD661CA05BC0}" sibTransId="{A0E17A69-B4F4-444A-A1F5-DBE5E32B87F6}"/>
    <dgm:cxn modelId="{4A7EBF44-F39D-2D4B-A49E-10294B6E7263}" type="presOf" srcId="{FB3E16B9-FA95-4C51-9144-36901B71C4D9}" destId="{3D37C694-D8AB-964E-AD3A-3E2238741DB4}" srcOrd="0" destOrd="0" presId="urn:microsoft.com/office/officeart/2005/8/layout/process5"/>
    <dgm:cxn modelId="{B1A7B349-A345-2345-8DC1-245A3DD28A9E}" type="presOf" srcId="{1E9553D9-D51F-403D-BCE4-C29A569B7C3D}" destId="{3E9417D0-3CB6-B344-BC69-92C0AF4A8DE9}" srcOrd="0" destOrd="0" presId="urn:microsoft.com/office/officeart/2005/8/layout/process5"/>
    <dgm:cxn modelId="{375183CF-579B-3D49-A7E1-482AD6712602}" type="presOf" srcId="{8AB5CC10-D557-47E1-A2A1-8F781017BB43}" destId="{F59F6ACE-6624-134F-83D9-9CDC1D10425C}" srcOrd="0" destOrd="0" presId="urn:microsoft.com/office/officeart/2005/8/layout/process5"/>
    <dgm:cxn modelId="{C5C45F1D-1971-4C48-932C-C2F939997C73}" type="presOf" srcId="{5A1A5213-B7AD-450F-B3AC-254D542E7D02}" destId="{F5693278-47CA-914A-9D6B-F2B9865D2F7D}" srcOrd="1" destOrd="0" presId="urn:microsoft.com/office/officeart/2005/8/layout/process5"/>
    <dgm:cxn modelId="{96EBA49F-27E4-4A23-8943-3EF4D26BA6C3}" srcId="{49429EAA-EEF9-4F5A-A33E-736CFA70A6B3}" destId="{CE535E41-6C40-4B56-99BB-A55090B724FD}" srcOrd="14" destOrd="0" parTransId="{F9CF5EEE-8BAD-4B45-974C-6651BA5E5D0A}" sibTransId="{62D05F61-4EF9-474E-B636-1BFF49649183}"/>
    <dgm:cxn modelId="{E1F781C9-316A-4F44-97E4-A634BA7C39AC}" type="presOf" srcId="{3CB1E60D-DA6E-4D84-B7AC-F89835FAAA35}" destId="{0BC6D803-5928-254A-94CC-2B384E1CD162}" srcOrd="0" destOrd="0" presId="urn:microsoft.com/office/officeart/2005/8/layout/process5"/>
    <dgm:cxn modelId="{27E4061D-63BE-43E0-9E32-A38D8C2CB09A}" srcId="{49429EAA-EEF9-4F5A-A33E-736CFA70A6B3}" destId="{6117DFD3-EFFE-4329-9111-618206E5046B}" srcOrd="6" destOrd="0" parTransId="{BF451EB9-2963-4039-8926-D717E3DE1CEC}" sibTransId="{F3DE2859-4CA4-47C4-836D-B7ACAE2721D0}"/>
    <dgm:cxn modelId="{1458F946-3583-274D-80D2-01F5E6505269}" type="presOf" srcId="{9802DBFB-A045-4D34-8D35-8109AE1EF600}" destId="{02D95155-A141-6847-A3AC-D29E50F1DD66}" srcOrd="1" destOrd="0" presId="urn:microsoft.com/office/officeart/2005/8/layout/process5"/>
    <dgm:cxn modelId="{A0E1636E-55A6-4D4E-8009-78E0933A8EDF}" type="presOf" srcId="{75F09995-1ADC-470F-92BD-F25CCE7576F9}" destId="{9C92E179-E315-1543-B41D-4FA4C67C88EF}" srcOrd="1" destOrd="0" presId="urn:microsoft.com/office/officeart/2005/8/layout/process5"/>
    <dgm:cxn modelId="{488A9BB2-CE87-1948-ABB1-AF5A3EEA964C}" type="presOf" srcId="{CBAFB555-2F17-4955-A303-268875CBBE0E}" destId="{2A93007A-FB9A-6D43-BA64-8FE618F28C5F}" srcOrd="0" destOrd="0" presId="urn:microsoft.com/office/officeart/2005/8/layout/process5"/>
    <dgm:cxn modelId="{C6CB053A-9C37-114C-912B-CA5C12A20F51}" type="presOf" srcId="{337BA11A-322E-4BAB-9C98-09869F54A8B1}" destId="{5E8771E4-7578-924B-94EE-3033B47D750A}" srcOrd="0" destOrd="0" presId="urn:microsoft.com/office/officeart/2005/8/layout/process5"/>
    <dgm:cxn modelId="{BDBD30E7-99CE-4C32-8CB0-6742B641BC92}" srcId="{49429EAA-EEF9-4F5A-A33E-736CFA70A6B3}" destId="{FB3E16B9-FA95-4C51-9144-36901B71C4D9}" srcOrd="1" destOrd="0" parTransId="{33022004-13CA-4495-889D-D77164C29EDC}" sibTransId="{9802DBFB-A045-4D34-8D35-8109AE1EF600}"/>
    <dgm:cxn modelId="{B1AEB456-84A3-48FE-8836-0A07606B642F}" srcId="{49429EAA-EEF9-4F5A-A33E-736CFA70A6B3}" destId="{F8A792EE-4462-4F0F-B357-71E7684B12B1}" srcOrd="8" destOrd="0" parTransId="{2F8AC0B3-8704-44CA-B6DA-B98CDA793808}" sibTransId="{75F09995-1ADC-470F-92BD-F25CCE7576F9}"/>
    <dgm:cxn modelId="{CC7D0431-87CC-4B64-BECE-17DF4596D7AB}" srcId="{49429EAA-EEF9-4F5A-A33E-736CFA70A6B3}" destId="{F3056E18-3473-41CE-ABB3-5DA7080CEB1E}" srcOrd="12" destOrd="0" parTransId="{D1839E87-DA61-4EC2-9ABA-319647A03F61}" sibTransId="{A6D2DF81-93B2-46EB-B8EB-553E21AF5299}"/>
    <dgm:cxn modelId="{EA04733E-A272-0E43-A8D8-2B1E516B163D}" type="presOf" srcId="{3CB1E60D-DA6E-4D84-B7AC-F89835FAAA35}" destId="{CB9E43C5-9BF5-8D4D-8145-B84516124F8A}" srcOrd="1" destOrd="0" presId="urn:microsoft.com/office/officeart/2005/8/layout/process5"/>
    <dgm:cxn modelId="{BE6BEC99-D2BE-E24C-AC28-C3338AA047E1}" type="presOf" srcId="{A6D2DF81-93B2-46EB-B8EB-553E21AF5299}" destId="{9EC7444D-382C-854C-87A8-8AF6E75548BD}" srcOrd="1" destOrd="0" presId="urn:microsoft.com/office/officeart/2005/8/layout/process5"/>
    <dgm:cxn modelId="{E53B279C-9467-FB44-873A-FB0FAAFE53C7}" type="presOf" srcId="{337BA11A-322E-4BAB-9C98-09869F54A8B1}" destId="{A91EF7B7-5EA1-D645-AB41-8B8C602D1049}" srcOrd="1" destOrd="0" presId="urn:microsoft.com/office/officeart/2005/8/layout/process5"/>
    <dgm:cxn modelId="{8D73D7F8-B265-334E-AF19-997145A80C4F}" type="presOf" srcId="{A0E17A69-B4F4-444A-A1F5-DBE5E32B87F6}" destId="{9EE41148-CC41-6A4D-8A35-D3BD1B9405EC}" srcOrd="1" destOrd="0" presId="urn:microsoft.com/office/officeart/2005/8/layout/process5"/>
    <dgm:cxn modelId="{FC1A984D-1688-204C-9677-B5C3D64C604A}" type="presOf" srcId="{9802DBFB-A045-4D34-8D35-8109AE1EF600}" destId="{439B21A6-42B8-3146-BBBA-9D775C0964DB}" srcOrd="0" destOrd="0" presId="urn:microsoft.com/office/officeart/2005/8/layout/process5"/>
    <dgm:cxn modelId="{7CE3334F-7EB1-364E-B2F2-6E904AF8EC94}" type="presOf" srcId="{1ABD2DFE-1BCA-4BBD-8831-BE230D5F1BC4}" destId="{A0DC78E3-B98E-4947-9A18-A781FFB30138}" srcOrd="0" destOrd="0" presId="urn:microsoft.com/office/officeart/2005/8/layout/process5"/>
    <dgm:cxn modelId="{9222F71B-762A-7545-9C1F-C2E4937F1575}" type="presOf" srcId="{C7B5FBC6-DA82-480E-AF93-59FFC59CA04F}" destId="{658F7E69-3FF7-8E4C-95BB-570C2DAB2872}" srcOrd="0" destOrd="0" presId="urn:microsoft.com/office/officeart/2005/8/layout/process5"/>
    <dgm:cxn modelId="{A1C170BB-9311-4A41-8CBD-A5AC82E4E6A6}" srcId="{49429EAA-EEF9-4F5A-A33E-736CFA70A6B3}" destId="{703F638D-21E7-4020-9C15-FFBACF5BC8F8}" srcOrd="10" destOrd="0" parTransId="{5050FEF7-5047-42AB-BB51-6E2174E3A4FB}" sibTransId="{1E9553D9-D51F-403D-BCE4-C29A569B7C3D}"/>
    <dgm:cxn modelId="{AF302758-32C4-1948-8DBA-A92059D7DFF7}" type="presOf" srcId="{49429EAA-EEF9-4F5A-A33E-736CFA70A6B3}" destId="{02ADCE57-924B-D045-82A5-0D12E782EEBD}" srcOrd="0" destOrd="0" presId="urn:microsoft.com/office/officeart/2005/8/layout/process5"/>
    <dgm:cxn modelId="{577B833F-2E76-4C8E-BA6E-F822820C8822}" srcId="{49429EAA-EEF9-4F5A-A33E-736CFA70A6B3}" destId="{F5C52415-FA22-4C6A-8478-E15BC8F2234A}" srcOrd="0" destOrd="0" parTransId="{4F417166-A1A0-42ED-87F8-E0E4E7811E39}" sibTransId="{337BA11A-322E-4BAB-9C98-09869F54A8B1}"/>
    <dgm:cxn modelId="{80D6F6CA-D2A5-EC4D-9497-EA32899648F3}" type="presOf" srcId="{A6D2DF81-93B2-46EB-B8EB-553E21AF5299}" destId="{FBC559E8-FD86-564E-9365-1A3830140978}" srcOrd="0" destOrd="0" presId="urn:microsoft.com/office/officeart/2005/8/layout/process5"/>
    <dgm:cxn modelId="{879F0D81-ABBC-B549-834A-2C810E49F6BC}" type="presOf" srcId="{5C04C931-523F-46FE-A1D1-90BAA8EFF60D}" destId="{88147FBD-7B47-FF45-A4C4-A81C32D5FC55}" srcOrd="0" destOrd="0" presId="urn:microsoft.com/office/officeart/2005/8/layout/process5"/>
    <dgm:cxn modelId="{A0FA9A38-9CFB-584D-AF19-884BB5DAD758}" type="presOf" srcId="{A0E17A69-B4F4-444A-A1F5-DBE5E32B87F6}" destId="{793915E7-4982-E140-8E57-8D2FD050C840}" srcOrd="0" destOrd="0" presId="urn:microsoft.com/office/officeart/2005/8/layout/process5"/>
    <dgm:cxn modelId="{5E19EFD4-BD83-5C46-A708-71D256A46A0A}" type="presOf" srcId="{3445EBAF-D0B8-4D91-9A08-D802DBCCCBE7}" destId="{5C093163-D2FD-BA4A-95EC-79C8BC77FB3A}" srcOrd="0" destOrd="0" presId="urn:microsoft.com/office/officeart/2005/8/layout/process5"/>
    <dgm:cxn modelId="{78C045AE-BCBA-47E6-AF67-0F372D081010}" srcId="{49429EAA-EEF9-4F5A-A33E-736CFA70A6B3}" destId="{5E72DE02-5396-421E-B6D0-543D698B839B}" srcOrd="3" destOrd="0" parTransId="{73CAB7FB-0301-40BA-BE29-D56ED2790683}" sibTransId="{E13FFD7D-E800-4954-A5A7-7B7BE4657EE6}"/>
    <dgm:cxn modelId="{8A0D1B36-1D9F-F242-AF0D-FC7A62915807}" type="presOf" srcId="{75F09995-1ADC-470F-92BD-F25CCE7576F9}" destId="{914D7756-8ABF-F84F-A2C0-23459977E364}" srcOrd="0" destOrd="0" presId="urn:microsoft.com/office/officeart/2005/8/layout/process5"/>
    <dgm:cxn modelId="{4DDB612F-862D-F140-B858-71158EA50CDE}" type="presOf" srcId="{F8A792EE-4462-4F0F-B357-71E7684B12B1}" destId="{E5DAE029-392B-DF46-A76B-4913BC33BB0E}" srcOrd="0" destOrd="0" presId="urn:microsoft.com/office/officeart/2005/8/layout/process5"/>
    <dgm:cxn modelId="{B47E954F-0900-D24D-B931-84819FF691B9}" type="presOf" srcId="{E13FFD7D-E800-4954-A5A7-7B7BE4657EE6}" destId="{7F25EB32-1D0C-4E48-A8D8-F95BA2D12689}" srcOrd="1" destOrd="0" presId="urn:microsoft.com/office/officeart/2005/8/layout/process5"/>
    <dgm:cxn modelId="{09BB6C86-F444-45CD-9F6A-78C68C97B544}" srcId="{49429EAA-EEF9-4F5A-A33E-736CFA70A6B3}" destId="{BB9CE62D-8951-41F7-96E6-31F23D37AD0E}" srcOrd="7" destOrd="0" parTransId="{2493B08F-767D-424D-B319-E237EC0C4E1A}" sibTransId="{819867B0-A565-4087-986B-F3F9F0CEC45B}"/>
    <dgm:cxn modelId="{4388550A-229C-304B-B613-2210673762C9}" type="presOf" srcId="{5240E4A1-3D07-41F7-8F5C-6A84991D26F4}" destId="{84C0F1C8-DA4E-8341-9768-8B7C381F77CB}" srcOrd="0" destOrd="0" presId="urn:microsoft.com/office/officeart/2005/8/layout/process5"/>
    <dgm:cxn modelId="{6565FCB9-BBB5-C446-B409-71C2F5BF2D1B}" type="presOf" srcId="{819867B0-A565-4087-986B-F3F9F0CEC45B}" destId="{31B0EEFB-89B9-504F-B8EB-5ECAC6F812D5}" srcOrd="0" destOrd="0" presId="urn:microsoft.com/office/officeart/2005/8/layout/process5"/>
    <dgm:cxn modelId="{12167703-BF20-F149-A37C-EE9CDCF5AE45}" type="presOf" srcId="{448FCA8F-CB07-4E86-A836-3F29788BE009}" destId="{C3043637-B618-4746-8A6B-59A1FB59517A}" srcOrd="0" destOrd="0" presId="urn:microsoft.com/office/officeart/2005/8/layout/process5"/>
    <dgm:cxn modelId="{FC13E9F5-9733-6B48-BE7A-3803572D2827}" type="presOf" srcId="{819867B0-A565-4087-986B-F3F9F0CEC45B}" destId="{A65D00EF-0880-AE47-A1A2-55F20371D494}" srcOrd="1" destOrd="0" presId="urn:microsoft.com/office/officeart/2005/8/layout/process5"/>
    <dgm:cxn modelId="{C3161426-98A7-3D43-9449-BE6E24DA8BCE}" type="presOf" srcId="{BB9CE62D-8951-41F7-96E6-31F23D37AD0E}" destId="{29B5F933-E3F8-6340-9E87-97A57934B1BD}" srcOrd="0" destOrd="0" presId="urn:microsoft.com/office/officeart/2005/8/layout/process5"/>
    <dgm:cxn modelId="{F92D707B-380C-204B-9146-509038CDE711}" type="presOf" srcId="{703F638D-21E7-4020-9C15-FFBACF5BC8F8}" destId="{CF641F34-D2AB-6247-B2F7-A4BC6BA902AD}" srcOrd="0" destOrd="0" presId="urn:microsoft.com/office/officeart/2005/8/layout/process5"/>
    <dgm:cxn modelId="{D952839E-CBCE-49A6-B3BC-9C9654B1685F}" srcId="{49429EAA-EEF9-4F5A-A33E-736CFA70A6B3}" destId="{5C04C931-523F-46FE-A1D1-90BAA8EFF60D}" srcOrd="4" destOrd="0" parTransId="{1822431F-BAA2-494D-9042-8EA0E559FFDC}" sibTransId="{5A1A5213-B7AD-450F-B3AC-254D542E7D02}"/>
    <dgm:cxn modelId="{431D18BB-FE0E-43D8-89F6-B8D5F19340E9}" srcId="{49429EAA-EEF9-4F5A-A33E-736CFA70A6B3}" destId="{5240E4A1-3D07-41F7-8F5C-6A84991D26F4}" srcOrd="11" destOrd="0" parTransId="{019107E8-793D-41C7-899C-65781565150D}" sibTransId="{CBAFB555-2F17-4955-A303-268875CBBE0E}"/>
    <dgm:cxn modelId="{70007A2E-2BAA-6445-AE6B-D15ED7C1F5C5}" type="presOf" srcId="{5E72DE02-5396-421E-B6D0-543D698B839B}" destId="{E7C08404-7FFE-F541-A62C-CA77208793E4}" srcOrd="0" destOrd="0" presId="urn:microsoft.com/office/officeart/2005/8/layout/process5"/>
    <dgm:cxn modelId="{2241DE99-125F-664D-9312-4B28C35DF752}" type="presOf" srcId="{F3DE2859-4CA4-47C4-836D-B7ACAE2721D0}" destId="{2CB64982-D485-D04F-83EF-5010A71F6FE2}" srcOrd="1" destOrd="0" presId="urn:microsoft.com/office/officeart/2005/8/layout/process5"/>
    <dgm:cxn modelId="{A4C9F9EC-778F-4685-9296-D5EEF9D7E1D1}" srcId="{49429EAA-EEF9-4F5A-A33E-736CFA70A6B3}" destId="{C7B5FBC6-DA82-480E-AF93-59FFC59CA04F}" srcOrd="2" destOrd="0" parTransId="{EF45DEDC-4E5E-4DB6-812C-66C91CAE2997}" sibTransId="{8AB5CC10-D557-47E1-A2A1-8F781017BB43}"/>
    <dgm:cxn modelId="{E5AD9236-CA05-5543-A330-53B6D09A265F}" type="presOf" srcId="{E13FFD7D-E800-4954-A5A7-7B7BE4657EE6}" destId="{0EBC2C38-FF86-FF47-8E98-EDDA754FF224}" srcOrd="0" destOrd="0" presId="urn:microsoft.com/office/officeart/2005/8/layout/process5"/>
    <dgm:cxn modelId="{34CF7CB4-BC68-B847-9DD7-04C41FD0190C}" type="presOf" srcId="{F5C52415-FA22-4C6A-8478-E15BC8F2234A}" destId="{A27D6909-B116-4B4D-8971-A126B3F5FB68}" srcOrd="0" destOrd="0" presId="urn:microsoft.com/office/officeart/2005/8/layout/process5"/>
    <dgm:cxn modelId="{64C39B4A-78A6-F144-8DC5-950DF522D285}" type="presParOf" srcId="{02ADCE57-924B-D045-82A5-0D12E782EEBD}" destId="{A27D6909-B116-4B4D-8971-A126B3F5FB68}" srcOrd="0" destOrd="0" presId="urn:microsoft.com/office/officeart/2005/8/layout/process5"/>
    <dgm:cxn modelId="{A1C44A64-9B04-4E4D-8B2C-B697714455EA}" type="presParOf" srcId="{02ADCE57-924B-D045-82A5-0D12E782EEBD}" destId="{5E8771E4-7578-924B-94EE-3033B47D750A}" srcOrd="1" destOrd="0" presId="urn:microsoft.com/office/officeart/2005/8/layout/process5"/>
    <dgm:cxn modelId="{0E23D8A8-38A1-C642-A3D1-77535BFC2372}" type="presParOf" srcId="{5E8771E4-7578-924B-94EE-3033B47D750A}" destId="{A91EF7B7-5EA1-D645-AB41-8B8C602D1049}" srcOrd="0" destOrd="0" presId="urn:microsoft.com/office/officeart/2005/8/layout/process5"/>
    <dgm:cxn modelId="{B739DF1F-6D6C-6E48-8417-66B8EBE6D850}" type="presParOf" srcId="{02ADCE57-924B-D045-82A5-0D12E782EEBD}" destId="{3D37C694-D8AB-964E-AD3A-3E2238741DB4}" srcOrd="2" destOrd="0" presId="urn:microsoft.com/office/officeart/2005/8/layout/process5"/>
    <dgm:cxn modelId="{D605E24A-7040-B74F-8CB4-04D8CBA15D24}" type="presParOf" srcId="{02ADCE57-924B-D045-82A5-0D12E782EEBD}" destId="{439B21A6-42B8-3146-BBBA-9D775C0964DB}" srcOrd="3" destOrd="0" presId="urn:microsoft.com/office/officeart/2005/8/layout/process5"/>
    <dgm:cxn modelId="{619001EB-CAE9-6B4B-B2B6-B7FB3C359E66}" type="presParOf" srcId="{439B21A6-42B8-3146-BBBA-9D775C0964DB}" destId="{02D95155-A141-6847-A3AC-D29E50F1DD66}" srcOrd="0" destOrd="0" presId="urn:microsoft.com/office/officeart/2005/8/layout/process5"/>
    <dgm:cxn modelId="{3FB69DB7-8515-1A48-90D8-79A693CB6716}" type="presParOf" srcId="{02ADCE57-924B-D045-82A5-0D12E782EEBD}" destId="{658F7E69-3FF7-8E4C-95BB-570C2DAB2872}" srcOrd="4" destOrd="0" presId="urn:microsoft.com/office/officeart/2005/8/layout/process5"/>
    <dgm:cxn modelId="{EE5FE341-9DBD-6247-B2B8-887F621AA100}" type="presParOf" srcId="{02ADCE57-924B-D045-82A5-0D12E782EEBD}" destId="{F59F6ACE-6624-134F-83D9-9CDC1D10425C}" srcOrd="5" destOrd="0" presId="urn:microsoft.com/office/officeart/2005/8/layout/process5"/>
    <dgm:cxn modelId="{488E2EF6-E82E-B447-A542-F6268E5B279E}" type="presParOf" srcId="{F59F6ACE-6624-134F-83D9-9CDC1D10425C}" destId="{A39C7C9E-2602-F747-BE89-A99B17D7E44A}" srcOrd="0" destOrd="0" presId="urn:microsoft.com/office/officeart/2005/8/layout/process5"/>
    <dgm:cxn modelId="{EF42DE7F-DE1A-E04A-B54C-A77F3CEF11E0}" type="presParOf" srcId="{02ADCE57-924B-D045-82A5-0D12E782EEBD}" destId="{E7C08404-7FFE-F541-A62C-CA77208793E4}" srcOrd="6" destOrd="0" presId="urn:microsoft.com/office/officeart/2005/8/layout/process5"/>
    <dgm:cxn modelId="{F7A6F433-9238-6A4A-A6E7-3A6EB476CA0D}" type="presParOf" srcId="{02ADCE57-924B-D045-82A5-0D12E782EEBD}" destId="{0EBC2C38-FF86-FF47-8E98-EDDA754FF224}" srcOrd="7" destOrd="0" presId="urn:microsoft.com/office/officeart/2005/8/layout/process5"/>
    <dgm:cxn modelId="{7D7FAD89-CD67-5F49-86CE-D883CCB2B2E9}" type="presParOf" srcId="{0EBC2C38-FF86-FF47-8E98-EDDA754FF224}" destId="{7F25EB32-1D0C-4E48-A8D8-F95BA2D12689}" srcOrd="0" destOrd="0" presId="urn:microsoft.com/office/officeart/2005/8/layout/process5"/>
    <dgm:cxn modelId="{621DA35B-E297-7F4E-A02E-2A393ED97526}" type="presParOf" srcId="{02ADCE57-924B-D045-82A5-0D12E782EEBD}" destId="{88147FBD-7B47-FF45-A4C4-A81C32D5FC55}" srcOrd="8" destOrd="0" presId="urn:microsoft.com/office/officeart/2005/8/layout/process5"/>
    <dgm:cxn modelId="{0370B6A3-57E9-F64C-BAF6-0771260F53CF}" type="presParOf" srcId="{02ADCE57-924B-D045-82A5-0D12E782EEBD}" destId="{0011EA23-339D-8A4D-9D84-2F9BA9CF750F}" srcOrd="9" destOrd="0" presId="urn:microsoft.com/office/officeart/2005/8/layout/process5"/>
    <dgm:cxn modelId="{2CCFF4C8-B952-A243-94EB-8537A7732820}" type="presParOf" srcId="{0011EA23-339D-8A4D-9D84-2F9BA9CF750F}" destId="{F5693278-47CA-914A-9D6B-F2B9865D2F7D}" srcOrd="0" destOrd="0" presId="urn:microsoft.com/office/officeart/2005/8/layout/process5"/>
    <dgm:cxn modelId="{C69D6955-4729-5D46-B3E6-615EDC0E1884}" type="presParOf" srcId="{02ADCE57-924B-D045-82A5-0D12E782EEBD}" destId="{857853D2-235E-A044-B5BB-886FCC681B4B}" srcOrd="10" destOrd="0" presId="urn:microsoft.com/office/officeart/2005/8/layout/process5"/>
    <dgm:cxn modelId="{6EC2E6EF-1C08-8249-9F69-DF0B4CA7FD7B}" type="presParOf" srcId="{02ADCE57-924B-D045-82A5-0D12E782EEBD}" destId="{793915E7-4982-E140-8E57-8D2FD050C840}" srcOrd="11" destOrd="0" presId="urn:microsoft.com/office/officeart/2005/8/layout/process5"/>
    <dgm:cxn modelId="{AF4979D0-FE0A-0040-B24B-87A3D2ECFDAF}" type="presParOf" srcId="{793915E7-4982-E140-8E57-8D2FD050C840}" destId="{9EE41148-CC41-6A4D-8A35-D3BD1B9405EC}" srcOrd="0" destOrd="0" presId="urn:microsoft.com/office/officeart/2005/8/layout/process5"/>
    <dgm:cxn modelId="{DB1835F6-F3CC-9C4C-A13D-3B60E1D750FF}" type="presParOf" srcId="{02ADCE57-924B-D045-82A5-0D12E782EEBD}" destId="{4EF85D60-4EF0-114E-9C59-3405709E4B77}" srcOrd="12" destOrd="0" presId="urn:microsoft.com/office/officeart/2005/8/layout/process5"/>
    <dgm:cxn modelId="{B1AB08F7-8DDE-B746-BB16-D3848434A66E}" type="presParOf" srcId="{02ADCE57-924B-D045-82A5-0D12E782EEBD}" destId="{534F765B-E817-6440-B0BE-2398219759AA}" srcOrd="13" destOrd="0" presId="urn:microsoft.com/office/officeart/2005/8/layout/process5"/>
    <dgm:cxn modelId="{7AC30173-EC60-234F-9768-62B240E7148B}" type="presParOf" srcId="{534F765B-E817-6440-B0BE-2398219759AA}" destId="{2CB64982-D485-D04F-83EF-5010A71F6FE2}" srcOrd="0" destOrd="0" presId="urn:microsoft.com/office/officeart/2005/8/layout/process5"/>
    <dgm:cxn modelId="{BFD4F555-4FB5-6049-A8AF-53EC766B8DA9}" type="presParOf" srcId="{02ADCE57-924B-D045-82A5-0D12E782EEBD}" destId="{29B5F933-E3F8-6340-9E87-97A57934B1BD}" srcOrd="14" destOrd="0" presId="urn:microsoft.com/office/officeart/2005/8/layout/process5"/>
    <dgm:cxn modelId="{8B12048C-591A-934C-A9FD-7EDF9DC121E5}" type="presParOf" srcId="{02ADCE57-924B-D045-82A5-0D12E782EEBD}" destId="{31B0EEFB-89B9-504F-B8EB-5ECAC6F812D5}" srcOrd="15" destOrd="0" presId="urn:microsoft.com/office/officeart/2005/8/layout/process5"/>
    <dgm:cxn modelId="{087F78CA-A4A4-2E47-BC1C-4998CB9A5253}" type="presParOf" srcId="{31B0EEFB-89B9-504F-B8EB-5ECAC6F812D5}" destId="{A65D00EF-0880-AE47-A1A2-55F20371D494}" srcOrd="0" destOrd="0" presId="urn:microsoft.com/office/officeart/2005/8/layout/process5"/>
    <dgm:cxn modelId="{0FFE4F45-DE7B-9F4C-A1B1-B7727AFD80BE}" type="presParOf" srcId="{02ADCE57-924B-D045-82A5-0D12E782EEBD}" destId="{E5DAE029-392B-DF46-A76B-4913BC33BB0E}" srcOrd="16" destOrd="0" presId="urn:microsoft.com/office/officeart/2005/8/layout/process5"/>
    <dgm:cxn modelId="{9B4DA7DC-9AEC-9348-9D02-7D4FC55EE5FF}" type="presParOf" srcId="{02ADCE57-924B-D045-82A5-0D12E782EEBD}" destId="{914D7756-8ABF-F84F-A2C0-23459977E364}" srcOrd="17" destOrd="0" presId="urn:microsoft.com/office/officeart/2005/8/layout/process5"/>
    <dgm:cxn modelId="{A309F750-EACE-B940-96A3-DA8FE4C32458}" type="presParOf" srcId="{914D7756-8ABF-F84F-A2C0-23459977E364}" destId="{9C92E179-E315-1543-B41D-4FA4C67C88EF}" srcOrd="0" destOrd="0" presId="urn:microsoft.com/office/officeart/2005/8/layout/process5"/>
    <dgm:cxn modelId="{CE168EBD-A3AD-A84D-BBE2-6A5B17097D31}" type="presParOf" srcId="{02ADCE57-924B-D045-82A5-0D12E782EEBD}" destId="{5C093163-D2FD-BA4A-95EC-79C8BC77FB3A}" srcOrd="18" destOrd="0" presId="urn:microsoft.com/office/officeart/2005/8/layout/process5"/>
    <dgm:cxn modelId="{C592F8C6-2686-A340-B8A2-0A1F3EA9AE1E}" type="presParOf" srcId="{02ADCE57-924B-D045-82A5-0D12E782EEBD}" destId="{0BC6D803-5928-254A-94CC-2B384E1CD162}" srcOrd="19" destOrd="0" presId="urn:microsoft.com/office/officeart/2005/8/layout/process5"/>
    <dgm:cxn modelId="{CE9DF688-0ADD-9246-AEED-204A626DDA82}" type="presParOf" srcId="{0BC6D803-5928-254A-94CC-2B384E1CD162}" destId="{CB9E43C5-9BF5-8D4D-8145-B84516124F8A}" srcOrd="0" destOrd="0" presId="urn:microsoft.com/office/officeart/2005/8/layout/process5"/>
    <dgm:cxn modelId="{609FD7EC-502F-2346-A967-039DFA9AB878}" type="presParOf" srcId="{02ADCE57-924B-D045-82A5-0D12E782EEBD}" destId="{CF641F34-D2AB-6247-B2F7-A4BC6BA902AD}" srcOrd="20" destOrd="0" presId="urn:microsoft.com/office/officeart/2005/8/layout/process5"/>
    <dgm:cxn modelId="{ED7E4D1D-B6E4-9846-B581-DFDDD2714C93}" type="presParOf" srcId="{02ADCE57-924B-D045-82A5-0D12E782EEBD}" destId="{3E9417D0-3CB6-B344-BC69-92C0AF4A8DE9}" srcOrd="21" destOrd="0" presId="urn:microsoft.com/office/officeart/2005/8/layout/process5"/>
    <dgm:cxn modelId="{77C4C2EA-9A1C-3443-B66C-A43FD54AF365}" type="presParOf" srcId="{3E9417D0-3CB6-B344-BC69-92C0AF4A8DE9}" destId="{9FDD5D3A-3ECB-AB45-853C-70FAE267744C}" srcOrd="0" destOrd="0" presId="urn:microsoft.com/office/officeart/2005/8/layout/process5"/>
    <dgm:cxn modelId="{66183820-213B-3D47-B082-B1983C212F0F}" type="presParOf" srcId="{02ADCE57-924B-D045-82A5-0D12E782EEBD}" destId="{84C0F1C8-DA4E-8341-9768-8B7C381F77CB}" srcOrd="22" destOrd="0" presId="urn:microsoft.com/office/officeart/2005/8/layout/process5"/>
    <dgm:cxn modelId="{3BABF820-070B-F24F-9A40-45CE358983C3}" type="presParOf" srcId="{02ADCE57-924B-D045-82A5-0D12E782EEBD}" destId="{2A93007A-FB9A-6D43-BA64-8FE618F28C5F}" srcOrd="23" destOrd="0" presId="urn:microsoft.com/office/officeart/2005/8/layout/process5"/>
    <dgm:cxn modelId="{DA9F14ED-F47B-9344-B17A-625303CA1095}" type="presParOf" srcId="{2A93007A-FB9A-6D43-BA64-8FE618F28C5F}" destId="{85BF91D5-E02E-D349-B45A-C3B21E88CB67}" srcOrd="0" destOrd="0" presId="urn:microsoft.com/office/officeart/2005/8/layout/process5"/>
    <dgm:cxn modelId="{5EF2FF87-7D5A-584F-B64F-2FAEFD78A391}" type="presParOf" srcId="{02ADCE57-924B-D045-82A5-0D12E782EEBD}" destId="{185B1851-B577-FD44-A1D2-ACEADD181162}" srcOrd="24" destOrd="0" presId="urn:microsoft.com/office/officeart/2005/8/layout/process5"/>
    <dgm:cxn modelId="{6EDD4D74-FFE6-7B4D-A80D-B2355BCE5C20}" type="presParOf" srcId="{02ADCE57-924B-D045-82A5-0D12E782EEBD}" destId="{FBC559E8-FD86-564E-9365-1A3830140978}" srcOrd="25" destOrd="0" presId="urn:microsoft.com/office/officeart/2005/8/layout/process5"/>
    <dgm:cxn modelId="{88D42D42-3C94-AD4D-90A3-C35C64E80196}" type="presParOf" srcId="{FBC559E8-FD86-564E-9365-1A3830140978}" destId="{9EC7444D-382C-854C-87A8-8AF6E75548BD}" srcOrd="0" destOrd="0" presId="urn:microsoft.com/office/officeart/2005/8/layout/process5"/>
    <dgm:cxn modelId="{8B9E2A3C-B5A3-D343-9486-05846615109E}" type="presParOf" srcId="{02ADCE57-924B-D045-82A5-0D12E782EEBD}" destId="{A0DC78E3-B98E-4947-9A18-A781FFB30138}" srcOrd="26" destOrd="0" presId="urn:microsoft.com/office/officeart/2005/8/layout/process5"/>
    <dgm:cxn modelId="{8634FEF9-E2BC-BD42-951F-47BB585E7B28}" type="presParOf" srcId="{02ADCE57-924B-D045-82A5-0D12E782EEBD}" destId="{C3043637-B618-4746-8A6B-59A1FB59517A}" srcOrd="27" destOrd="0" presId="urn:microsoft.com/office/officeart/2005/8/layout/process5"/>
    <dgm:cxn modelId="{D692532E-D14A-DA46-82F1-89D86B262B1D}" type="presParOf" srcId="{C3043637-B618-4746-8A6B-59A1FB59517A}" destId="{07A5B71F-AC60-5544-9F29-0753B762859E}" srcOrd="0" destOrd="0" presId="urn:microsoft.com/office/officeart/2005/8/layout/process5"/>
    <dgm:cxn modelId="{5931296A-4AE6-EB44-B191-526CFA125D42}" type="presParOf" srcId="{02ADCE57-924B-D045-82A5-0D12E782EEBD}" destId="{1BDB1F22-8915-AB4D-87B5-198F55EEEC6E}" srcOrd="2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FA148D-6E58-4CC6-B060-36128C935C25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5D1B908-D999-4045-B2DF-DF412C5BACAA}">
      <dgm:prSet/>
      <dgm:spPr/>
      <dgm:t>
        <a:bodyPr/>
        <a:lstStyle/>
        <a:p>
          <a:r>
            <a:rPr lang="en-IN" b="1"/>
            <a:t>Piston Engines</a:t>
          </a:r>
          <a:endParaRPr lang="en-US"/>
        </a:p>
      </dgm:t>
    </dgm:pt>
    <dgm:pt modelId="{3103A0DD-8768-4E26-9B22-212B7A6B4333}" type="parTrans" cxnId="{BB2A30D3-57E7-4124-9027-B5136CD34EEA}">
      <dgm:prSet/>
      <dgm:spPr/>
      <dgm:t>
        <a:bodyPr/>
        <a:lstStyle/>
        <a:p>
          <a:endParaRPr lang="en-US"/>
        </a:p>
      </dgm:t>
    </dgm:pt>
    <dgm:pt modelId="{6B446AE5-1FC3-4FB9-BA70-04A643BB7639}" type="sibTrans" cxnId="{BB2A30D3-57E7-4124-9027-B5136CD34EEA}">
      <dgm:prSet/>
      <dgm:spPr/>
      <dgm:t>
        <a:bodyPr/>
        <a:lstStyle/>
        <a:p>
          <a:endParaRPr lang="en-US"/>
        </a:p>
      </dgm:t>
    </dgm:pt>
    <dgm:pt modelId="{91FE86DE-1F93-41CD-9543-1F79947F3BE6}">
      <dgm:prSet/>
      <dgm:spPr/>
      <dgm:t>
        <a:bodyPr/>
        <a:lstStyle/>
        <a:p>
          <a:r>
            <a:rPr lang="en-IN"/>
            <a:t>Similar to car engines; used in small aircraft</a:t>
          </a:r>
          <a:endParaRPr lang="en-US"/>
        </a:p>
      </dgm:t>
    </dgm:pt>
    <dgm:pt modelId="{D8EF5769-8823-4CE6-B3FA-28A06ABC635D}" type="parTrans" cxnId="{37F43D76-16B7-4864-93C7-A850331785DC}">
      <dgm:prSet/>
      <dgm:spPr/>
      <dgm:t>
        <a:bodyPr/>
        <a:lstStyle/>
        <a:p>
          <a:endParaRPr lang="en-US"/>
        </a:p>
      </dgm:t>
    </dgm:pt>
    <dgm:pt modelId="{9C35367D-5E3E-4726-940A-F1D90F49492E}" type="sibTrans" cxnId="{37F43D76-16B7-4864-93C7-A850331785DC}">
      <dgm:prSet/>
      <dgm:spPr/>
      <dgm:t>
        <a:bodyPr/>
        <a:lstStyle/>
        <a:p>
          <a:endParaRPr lang="en-US"/>
        </a:p>
      </dgm:t>
    </dgm:pt>
    <dgm:pt modelId="{8C7B765C-D0EE-41C3-9A79-E233449C45AC}">
      <dgm:prSet/>
      <dgm:spPr/>
      <dgm:t>
        <a:bodyPr/>
        <a:lstStyle/>
        <a:p>
          <a:r>
            <a:rPr lang="en-IN"/>
            <a:t>Operate using internal combustion (spark ignition)</a:t>
          </a:r>
          <a:endParaRPr lang="en-US"/>
        </a:p>
      </dgm:t>
    </dgm:pt>
    <dgm:pt modelId="{0A948427-C55F-4146-85F2-FFD988482E81}" type="parTrans" cxnId="{4526B915-49C6-436C-927C-11D38B94D105}">
      <dgm:prSet/>
      <dgm:spPr/>
      <dgm:t>
        <a:bodyPr/>
        <a:lstStyle/>
        <a:p>
          <a:endParaRPr lang="en-US"/>
        </a:p>
      </dgm:t>
    </dgm:pt>
    <dgm:pt modelId="{B26E6849-DE3F-474E-AE41-C844FC6776B8}" type="sibTrans" cxnId="{4526B915-49C6-436C-927C-11D38B94D105}">
      <dgm:prSet/>
      <dgm:spPr/>
      <dgm:t>
        <a:bodyPr/>
        <a:lstStyle/>
        <a:p>
          <a:endParaRPr lang="en-US"/>
        </a:p>
      </dgm:t>
    </dgm:pt>
    <dgm:pt modelId="{1D67166A-F33B-4EC4-86E8-3E98CC5E7596}">
      <dgm:prSet/>
      <dgm:spPr/>
      <dgm:t>
        <a:bodyPr/>
        <a:lstStyle/>
        <a:p>
          <a:r>
            <a:rPr lang="en-IN"/>
            <a:t>Drive a propeller to generate thrust</a:t>
          </a:r>
          <a:endParaRPr lang="en-US"/>
        </a:p>
      </dgm:t>
    </dgm:pt>
    <dgm:pt modelId="{EDAF7246-509E-468C-BC35-DFD2466972C0}" type="parTrans" cxnId="{EBD83AE4-8E56-480F-9E1A-5889842E9365}">
      <dgm:prSet/>
      <dgm:spPr/>
      <dgm:t>
        <a:bodyPr/>
        <a:lstStyle/>
        <a:p>
          <a:endParaRPr lang="en-US"/>
        </a:p>
      </dgm:t>
    </dgm:pt>
    <dgm:pt modelId="{4D459528-E33B-4294-9E1A-1CA973BED66E}" type="sibTrans" cxnId="{EBD83AE4-8E56-480F-9E1A-5889842E9365}">
      <dgm:prSet/>
      <dgm:spPr/>
      <dgm:t>
        <a:bodyPr/>
        <a:lstStyle/>
        <a:p>
          <a:endParaRPr lang="en-US"/>
        </a:p>
      </dgm:t>
    </dgm:pt>
    <dgm:pt modelId="{3DCD2014-7FEC-4728-A9EF-9332297C13B1}">
      <dgm:prSet/>
      <dgm:spPr/>
      <dgm:t>
        <a:bodyPr/>
        <a:lstStyle/>
        <a:p>
          <a:r>
            <a:rPr lang="en-IN" b="1"/>
            <a:t>Jet Engines (Turbofans)</a:t>
          </a:r>
          <a:endParaRPr lang="en-US"/>
        </a:p>
      </dgm:t>
    </dgm:pt>
    <dgm:pt modelId="{26BBA22F-281F-4852-8C06-B4DFC58C7FDA}" type="parTrans" cxnId="{C0457344-32ED-4203-B7A1-DBD51A5EB379}">
      <dgm:prSet/>
      <dgm:spPr/>
      <dgm:t>
        <a:bodyPr/>
        <a:lstStyle/>
        <a:p>
          <a:endParaRPr lang="en-US"/>
        </a:p>
      </dgm:t>
    </dgm:pt>
    <dgm:pt modelId="{76F522D0-F046-4EDA-B62C-36DAC44D7AB8}" type="sibTrans" cxnId="{C0457344-32ED-4203-B7A1-DBD51A5EB379}">
      <dgm:prSet/>
      <dgm:spPr/>
      <dgm:t>
        <a:bodyPr/>
        <a:lstStyle/>
        <a:p>
          <a:endParaRPr lang="en-US"/>
        </a:p>
      </dgm:t>
    </dgm:pt>
    <dgm:pt modelId="{6E86075F-4486-4688-99DA-01BE733C551A}">
      <dgm:prSet/>
      <dgm:spPr/>
      <dgm:t>
        <a:bodyPr/>
        <a:lstStyle/>
        <a:p>
          <a:r>
            <a:rPr lang="en-IN"/>
            <a:t>Common in commercial airliners</a:t>
          </a:r>
          <a:endParaRPr lang="en-US"/>
        </a:p>
      </dgm:t>
    </dgm:pt>
    <dgm:pt modelId="{6E8C3A82-1D91-438D-B4F3-A27123824E2B}" type="parTrans" cxnId="{7000D227-3B63-498E-8E54-AADF6E0C1E84}">
      <dgm:prSet/>
      <dgm:spPr/>
      <dgm:t>
        <a:bodyPr/>
        <a:lstStyle/>
        <a:p>
          <a:endParaRPr lang="en-US"/>
        </a:p>
      </dgm:t>
    </dgm:pt>
    <dgm:pt modelId="{ED4EEC36-B942-468B-9792-847E28557286}" type="sibTrans" cxnId="{7000D227-3B63-498E-8E54-AADF6E0C1E84}">
      <dgm:prSet/>
      <dgm:spPr/>
      <dgm:t>
        <a:bodyPr/>
        <a:lstStyle/>
        <a:p>
          <a:endParaRPr lang="en-US"/>
        </a:p>
      </dgm:t>
    </dgm:pt>
    <dgm:pt modelId="{7E7D8FE2-14F2-4313-A333-0C9ABE3E0D46}">
      <dgm:prSet/>
      <dgm:spPr/>
      <dgm:t>
        <a:bodyPr/>
        <a:lstStyle/>
        <a:p>
          <a:r>
            <a:rPr lang="en-IN"/>
            <a:t>Use turbine-driven compressors to accelerate airflow</a:t>
          </a:r>
          <a:endParaRPr lang="en-US"/>
        </a:p>
      </dgm:t>
    </dgm:pt>
    <dgm:pt modelId="{064A2D6B-2032-44DF-8DC9-68ADB6838FAB}" type="parTrans" cxnId="{E8F7851C-4A5B-4C4A-8124-15324C24AD92}">
      <dgm:prSet/>
      <dgm:spPr/>
      <dgm:t>
        <a:bodyPr/>
        <a:lstStyle/>
        <a:p>
          <a:endParaRPr lang="en-US"/>
        </a:p>
      </dgm:t>
    </dgm:pt>
    <dgm:pt modelId="{839E71BB-91FE-4E0B-BCA3-9A60FEE7BC2B}" type="sibTrans" cxnId="{E8F7851C-4A5B-4C4A-8124-15324C24AD92}">
      <dgm:prSet/>
      <dgm:spPr/>
      <dgm:t>
        <a:bodyPr/>
        <a:lstStyle/>
        <a:p>
          <a:endParaRPr lang="en-US"/>
        </a:p>
      </dgm:t>
    </dgm:pt>
    <dgm:pt modelId="{8DD29041-9D8F-4F68-AFC0-CAFF137AA10F}">
      <dgm:prSet/>
      <dgm:spPr/>
      <dgm:t>
        <a:bodyPr/>
        <a:lstStyle/>
        <a:p>
          <a:r>
            <a:rPr lang="en-IN"/>
            <a:t>High efficiency at high speeds and altitudes</a:t>
          </a:r>
          <a:endParaRPr lang="en-US"/>
        </a:p>
      </dgm:t>
    </dgm:pt>
    <dgm:pt modelId="{B1AB9A99-776D-4415-ABF2-B84CD15B7144}" type="parTrans" cxnId="{A7643FFE-52D1-4259-B074-8B6FFBF209B0}">
      <dgm:prSet/>
      <dgm:spPr/>
      <dgm:t>
        <a:bodyPr/>
        <a:lstStyle/>
        <a:p>
          <a:endParaRPr lang="en-US"/>
        </a:p>
      </dgm:t>
    </dgm:pt>
    <dgm:pt modelId="{F76F1009-E445-4923-B520-4F29AAFF31C3}" type="sibTrans" cxnId="{A7643FFE-52D1-4259-B074-8B6FFBF209B0}">
      <dgm:prSet/>
      <dgm:spPr/>
      <dgm:t>
        <a:bodyPr/>
        <a:lstStyle/>
        <a:p>
          <a:endParaRPr lang="en-US"/>
        </a:p>
      </dgm:t>
    </dgm:pt>
    <dgm:pt modelId="{52A0B36D-1AEE-443A-80C5-7A0436674F6D}">
      <dgm:prSet/>
      <dgm:spPr/>
      <dgm:t>
        <a:bodyPr/>
        <a:lstStyle/>
        <a:p>
          <a:r>
            <a:rPr lang="en-IN" b="1"/>
            <a:t>Turboprop Engines</a:t>
          </a:r>
          <a:endParaRPr lang="en-US"/>
        </a:p>
      </dgm:t>
    </dgm:pt>
    <dgm:pt modelId="{876DCCB6-86D0-4FEC-B3D3-519E4F90B5BF}" type="parTrans" cxnId="{32D92880-1BF6-4D4F-9CEB-3DFC8B32DE8E}">
      <dgm:prSet/>
      <dgm:spPr/>
      <dgm:t>
        <a:bodyPr/>
        <a:lstStyle/>
        <a:p>
          <a:endParaRPr lang="en-US"/>
        </a:p>
      </dgm:t>
    </dgm:pt>
    <dgm:pt modelId="{2E76B0EE-24DF-4067-A5B1-796022820018}" type="sibTrans" cxnId="{32D92880-1BF6-4D4F-9CEB-3DFC8B32DE8E}">
      <dgm:prSet/>
      <dgm:spPr/>
      <dgm:t>
        <a:bodyPr/>
        <a:lstStyle/>
        <a:p>
          <a:endParaRPr lang="en-US"/>
        </a:p>
      </dgm:t>
    </dgm:pt>
    <dgm:pt modelId="{EAAF7605-DBD5-4706-A082-E9E5FE459CEE}">
      <dgm:prSet/>
      <dgm:spPr/>
      <dgm:t>
        <a:bodyPr/>
        <a:lstStyle/>
        <a:p>
          <a:r>
            <a:rPr lang="en-IN"/>
            <a:t>Hybrid between piston and jet systems</a:t>
          </a:r>
          <a:endParaRPr lang="en-US"/>
        </a:p>
      </dgm:t>
    </dgm:pt>
    <dgm:pt modelId="{CC0136D7-5F4B-4093-B4D0-75BD91B482A1}" type="parTrans" cxnId="{859758E1-A855-4DC9-B44D-109D655BBE85}">
      <dgm:prSet/>
      <dgm:spPr/>
      <dgm:t>
        <a:bodyPr/>
        <a:lstStyle/>
        <a:p>
          <a:endParaRPr lang="en-US"/>
        </a:p>
      </dgm:t>
    </dgm:pt>
    <dgm:pt modelId="{ED5163FE-84AA-43DE-B0F1-F0A75EA57A30}" type="sibTrans" cxnId="{859758E1-A855-4DC9-B44D-109D655BBE85}">
      <dgm:prSet/>
      <dgm:spPr/>
      <dgm:t>
        <a:bodyPr/>
        <a:lstStyle/>
        <a:p>
          <a:endParaRPr lang="en-US"/>
        </a:p>
      </dgm:t>
    </dgm:pt>
    <dgm:pt modelId="{293E73DD-8BFE-4E79-8DD1-70E109426A93}">
      <dgm:prSet/>
      <dgm:spPr/>
      <dgm:t>
        <a:bodyPr/>
        <a:lstStyle/>
        <a:p>
          <a:r>
            <a:rPr lang="en-IN"/>
            <a:t>Jet engine drives a propeller</a:t>
          </a:r>
          <a:endParaRPr lang="en-US"/>
        </a:p>
      </dgm:t>
    </dgm:pt>
    <dgm:pt modelId="{B7DC29FF-7BC7-4678-BBF5-B02AAAD0E371}" type="parTrans" cxnId="{082CED0E-845B-47F8-B008-4831DCD6E1C8}">
      <dgm:prSet/>
      <dgm:spPr/>
      <dgm:t>
        <a:bodyPr/>
        <a:lstStyle/>
        <a:p>
          <a:endParaRPr lang="en-US"/>
        </a:p>
      </dgm:t>
    </dgm:pt>
    <dgm:pt modelId="{349F54D0-3C35-4171-B4E9-58C83FB6D471}" type="sibTrans" cxnId="{082CED0E-845B-47F8-B008-4831DCD6E1C8}">
      <dgm:prSet/>
      <dgm:spPr/>
      <dgm:t>
        <a:bodyPr/>
        <a:lstStyle/>
        <a:p>
          <a:endParaRPr lang="en-US"/>
        </a:p>
      </dgm:t>
    </dgm:pt>
    <dgm:pt modelId="{89548691-78A8-44F5-B7E1-AEC8860E4A07}">
      <dgm:prSet/>
      <dgm:spPr/>
      <dgm:t>
        <a:bodyPr/>
        <a:lstStyle/>
        <a:p>
          <a:r>
            <a:rPr lang="en-IN"/>
            <a:t>Ideal for short/medium-haul and low-speed flights</a:t>
          </a:r>
          <a:endParaRPr lang="en-US"/>
        </a:p>
      </dgm:t>
    </dgm:pt>
    <dgm:pt modelId="{9E9960BD-B1B0-4A30-B102-7AA3DD6E5CB7}" type="parTrans" cxnId="{C2540F3B-A144-4984-B137-7F06644DAF6A}">
      <dgm:prSet/>
      <dgm:spPr/>
      <dgm:t>
        <a:bodyPr/>
        <a:lstStyle/>
        <a:p>
          <a:endParaRPr lang="en-US"/>
        </a:p>
      </dgm:t>
    </dgm:pt>
    <dgm:pt modelId="{938600AF-3FD4-4C7E-BCBA-61DBA48C5991}" type="sibTrans" cxnId="{C2540F3B-A144-4984-B137-7F06644DAF6A}">
      <dgm:prSet/>
      <dgm:spPr/>
      <dgm:t>
        <a:bodyPr/>
        <a:lstStyle/>
        <a:p>
          <a:endParaRPr lang="en-US"/>
        </a:p>
      </dgm:t>
    </dgm:pt>
    <dgm:pt modelId="{536BA586-5B53-914B-A4D0-1209DAF8144E}" type="pres">
      <dgm:prSet presAssocID="{7AFA148D-6E58-4CC6-B060-36128C935C2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2F9A9E-9730-8641-BC60-090A47583E39}" type="pres">
      <dgm:prSet presAssocID="{05D1B908-D999-4045-B2DF-DF412C5BACAA}" presName="linNode" presStyleCnt="0"/>
      <dgm:spPr/>
    </dgm:pt>
    <dgm:pt modelId="{1B3892B4-EE90-9948-A94C-5BD5B7C70C62}" type="pres">
      <dgm:prSet presAssocID="{05D1B908-D999-4045-B2DF-DF412C5BACA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D4134-6796-ED4A-B994-452E718F2691}" type="pres">
      <dgm:prSet presAssocID="{05D1B908-D999-4045-B2DF-DF412C5BACA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06E118-DDB3-3E4E-A298-BFD0715DEFCA}" type="pres">
      <dgm:prSet presAssocID="{6B446AE5-1FC3-4FB9-BA70-04A643BB7639}" presName="sp" presStyleCnt="0"/>
      <dgm:spPr/>
    </dgm:pt>
    <dgm:pt modelId="{843187F5-A914-D946-BAF4-43FF0355EA0B}" type="pres">
      <dgm:prSet presAssocID="{3DCD2014-7FEC-4728-A9EF-9332297C13B1}" presName="linNode" presStyleCnt="0"/>
      <dgm:spPr/>
    </dgm:pt>
    <dgm:pt modelId="{3CA7CFDE-D56F-F648-B52F-6F90EAFF5DA6}" type="pres">
      <dgm:prSet presAssocID="{3DCD2014-7FEC-4728-A9EF-9332297C13B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0593F7-C268-614F-A3A6-CF1F30B38D6C}" type="pres">
      <dgm:prSet presAssocID="{3DCD2014-7FEC-4728-A9EF-9332297C13B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C6DD15-9F5D-6148-A530-F8F3E4F7CEC2}" type="pres">
      <dgm:prSet presAssocID="{76F522D0-F046-4EDA-B62C-36DAC44D7AB8}" presName="sp" presStyleCnt="0"/>
      <dgm:spPr/>
    </dgm:pt>
    <dgm:pt modelId="{CD40958D-FB0B-1348-B6EE-08E0A9A4D7BD}" type="pres">
      <dgm:prSet presAssocID="{52A0B36D-1AEE-443A-80C5-7A0436674F6D}" presName="linNode" presStyleCnt="0"/>
      <dgm:spPr/>
    </dgm:pt>
    <dgm:pt modelId="{5065780B-F0C3-9B49-B550-FA53D08E7125}" type="pres">
      <dgm:prSet presAssocID="{52A0B36D-1AEE-443A-80C5-7A0436674F6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255EA-2C4C-A247-8DCA-4F5AE736F195}" type="pres">
      <dgm:prSet presAssocID="{52A0B36D-1AEE-443A-80C5-7A0436674F6D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D92880-1BF6-4D4F-9CEB-3DFC8B32DE8E}" srcId="{7AFA148D-6E58-4CC6-B060-36128C935C25}" destId="{52A0B36D-1AEE-443A-80C5-7A0436674F6D}" srcOrd="2" destOrd="0" parTransId="{876DCCB6-86D0-4FEC-B3D3-519E4F90B5BF}" sibTransId="{2E76B0EE-24DF-4067-A5B1-796022820018}"/>
    <dgm:cxn modelId="{7C58E9A0-0F3E-8A43-B219-CA9E68CC767F}" type="presOf" srcId="{05D1B908-D999-4045-B2DF-DF412C5BACAA}" destId="{1B3892B4-EE90-9948-A94C-5BD5B7C70C62}" srcOrd="0" destOrd="0" presId="urn:microsoft.com/office/officeart/2005/8/layout/vList5"/>
    <dgm:cxn modelId="{025C3CC6-C9D1-2042-BF08-ED0AF75050A5}" type="presOf" srcId="{7AFA148D-6E58-4CC6-B060-36128C935C25}" destId="{536BA586-5B53-914B-A4D0-1209DAF8144E}" srcOrd="0" destOrd="0" presId="urn:microsoft.com/office/officeart/2005/8/layout/vList5"/>
    <dgm:cxn modelId="{F1835195-2C03-1A4E-A5BD-3A16503BB5EE}" type="presOf" srcId="{91FE86DE-1F93-41CD-9543-1F79947F3BE6}" destId="{C53D4134-6796-ED4A-B994-452E718F2691}" srcOrd="0" destOrd="0" presId="urn:microsoft.com/office/officeart/2005/8/layout/vList5"/>
    <dgm:cxn modelId="{829A4B13-8D87-0145-8B59-DEBC50EDCBA4}" type="presOf" srcId="{7E7D8FE2-14F2-4313-A333-0C9ABE3E0D46}" destId="{C40593F7-C268-614F-A3A6-CF1F30B38D6C}" srcOrd="0" destOrd="1" presId="urn:microsoft.com/office/officeart/2005/8/layout/vList5"/>
    <dgm:cxn modelId="{F68A7F2C-AB9F-E647-913F-30A3D422E4B0}" type="presOf" srcId="{52A0B36D-1AEE-443A-80C5-7A0436674F6D}" destId="{5065780B-F0C3-9B49-B550-FA53D08E7125}" srcOrd="0" destOrd="0" presId="urn:microsoft.com/office/officeart/2005/8/layout/vList5"/>
    <dgm:cxn modelId="{4D7D567C-9425-0A44-82A2-35C2B74D612A}" type="presOf" srcId="{89548691-78A8-44F5-B7E1-AEC8860E4A07}" destId="{A4B255EA-2C4C-A247-8DCA-4F5AE736F195}" srcOrd="0" destOrd="2" presId="urn:microsoft.com/office/officeart/2005/8/layout/vList5"/>
    <dgm:cxn modelId="{A7643FFE-52D1-4259-B074-8B6FFBF209B0}" srcId="{3DCD2014-7FEC-4728-A9EF-9332297C13B1}" destId="{8DD29041-9D8F-4F68-AFC0-CAFF137AA10F}" srcOrd="2" destOrd="0" parTransId="{B1AB9A99-776D-4415-ABF2-B84CD15B7144}" sibTransId="{F76F1009-E445-4923-B520-4F29AAFF31C3}"/>
    <dgm:cxn modelId="{47097603-FCE8-A646-906A-B327700544C8}" type="presOf" srcId="{8DD29041-9D8F-4F68-AFC0-CAFF137AA10F}" destId="{C40593F7-C268-614F-A3A6-CF1F30B38D6C}" srcOrd="0" destOrd="2" presId="urn:microsoft.com/office/officeart/2005/8/layout/vList5"/>
    <dgm:cxn modelId="{E8F7851C-4A5B-4C4A-8124-15324C24AD92}" srcId="{3DCD2014-7FEC-4728-A9EF-9332297C13B1}" destId="{7E7D8FE2-14F2-4313-A333-0C9ABE3E0D46}" srcOrd="1" destOrd="0" parTransId="{064A2D6B-2032-44DF-8DC9-68ADB6838FAB}" sibTransId="{839E71BB-91FE-4E0B-BCA3-9A60FEE7BC2B}"/>
    <dgm:cxn modelId="{7000D227-3B63-498E-8E54-AADF6E0C1E84}" srcId="{3DCD2014-7FEC-4728-A9EF-9332297C13B1}" destId="{6E86075F-4486-4688-99DA-01BE733C551A}" srcOrd="0" destOrd="0" parTransId="{6E8C3A82-1D91-438D-B4F3-A27123824E2B}" sibTransId="{ED4EEC36-B942-468B-9792-847E28557286}"/>
    <dgm:cxn modelId="{9F17A410-B349-EB4A-ABCF-FC091D631B3F}" type="presOf" srcId="{293E73DD-8BFE-4E79-8DD1-70E109426A93}" destId="{A4B255EA-2C4C-A247-8DCA-4F5AE736F195}" srcOrd="0" destOrd="1" presId="urn:microsoft.com/office/officeart/2005/8/layout/vList5"/>
    <dgm:cxn modelId="{14E7E60D-3E61-FA4D-AB43-6E920093F50E}" type="presOf" srcId="{8C7B765C-D0EE-41C3-9A79-E233449C45AC}" destId="{C53D4134-6796-ED4A-B994-452E718F2691}" srcOrd="0" destOrd="1" presId="urn:microsoft.com/office/officeart/2005/8/layout/vList5"/>
    <dgm:cxn modelId="{37F43D76-16B7-4864-93C7-A850331785DC}" srcId="{05D1B908-D999-4045-B2DF-DF412C5BACAA}" destId="{91FE86DE-1F93-41CD-9543-1F79947F3BE6}" srcOrd="0" destOrd="0" parTransId="{D8EF5769-8823-4CE6-B3FA-28A06ABC635D}" sibTransId="{9C35367D-5E3E-4726-940A-F1D90F49492E}"/>
    <dgm:cxn modelId="{C2540F3B-A144-4984-B137-7F06644DAF6A}" srcId="{52A0B36D-1AEE-443A-80C5-7A0436674F6D}" destId="{89548691-78A8-44F5-B7E1-AEC8860E4A07}" srcOrd="2" destOrd="0" parTransId="{9E9960BD-B1B0-4A30-B102-7AA3DD6E5CB7}" sibTransId="{938600AF-3FD4-4C7E-BCBA-61DBA48C5991}"/>
    <dgm:cxn modelId="{859758E1-A855-4DC9-B44D-109D655BBE85}" srcId="{52A0B36D-1AEE-443A-80C5-7A0436674F6D}" destId="{EAAF7605-DBD5-4706-A082-E9E5FE459CEE}" srcOrd="0" destOrd="0" parTransId="{CC0136D7-5F4B-4093-B4D0-75BD91B482A1}" sibTransId="{ED5163FE-84AA-43DE-B0F1-F0A75EA57A30}"/>
    <dgm:cxn modelId="{4526B915-49C6-436C-927C-11D38B94D105}" srcId="{05D1B908-D999-4045-B2DF-DF412C5BACAA}" destId="{8C7B765C-D0EE-41C3-9A79-E233449C45AC}" srcOrd="1" destOrd="0" parTransId="{0A948427-C55F-4146-85F2-FFD988482E81}" sibTransId="{B26E6849-DE3F-474E-AE41-C844FC6776B8}"/>
    <dgm:cxn modelId="{03AA4F57-01AA-B040-982A-8116AF6605A0}" type="presOf" srcId="{6E86075F-4486-4688-99DA-01BE733C551A}" destId="{C40593F7-C268-614F-A3A6-CF1F30B38D6C}" srcOrd="0" destOrd="0" presId="urn:microsoft.com/office/officeart/2005/8/layout/vList5"/>
    <dgm:cxn modelId="{BB2A30D3-57E7-4124-9027-B5136CD34EEA}" srcId="{7AFA148D-6E58-4CC6-B060-36128C935C25}" destId="{05D1B908-D999-4045-B2DF-DF412C5BACAA}" srcOrd="0" destOrd="0" parTransId="{3103A0DD-8768-4E26-9B22-212B7A6B4333}" sibTransId="{6B446AE5-1FC3-4FB9-BA70-04A643BB7639}"/>
    <dgm:cxn modelId="{A603064C-5F78-D24A-B714-78E7E389A3D5}" type="presOf" srcId="{1D67166A-F33B-4EC4-86E8-3E98CC5E7596}" destId="{C53D4134-6796-ED4A-B994-452E718F2691}" srcOrd="0" destOrd="2" presId="urn:microsoft.com/office/officeart/2005/8/layout/vList5"/>
    <dgm:cxn modelId="{082CED0E-845B-47F8-B008-4831DCD6E1C8}" srcId="{52A0B36D-1AEE-443A-80C5-7A0436674F6D}" destId="{293E73DD-8BFE-4E79-8DD1-70E109426A93}" srcOrd="1" destOrd="0" parTransId="{B7DC29FF-7BC7-4678-BBF5-B02AAAD0E371}" sibTransId="{349F54D0-3C35-4171-B4E9-58C83FB6D471}"/>
    <dgm:cxn modelId="{A36417AC-9769-2140-A48C-0DC5F65C653D}" type="presOf" srcId="{3DCD2014-7FEC-4728-A9EF-9332297C13B1}" destId="{3CA7CFDE-D56F-F648-B52F-6F90EAFF5DA6}" srcOrd="0" destOrd="0" presId="urn:microsoft.com/office/officeart/2005/8/layout/vList5"/>
    <dgm:cxn modelId="{C0457344-32ED-4203-B7A1-DBD51A5EB379}" srcId="{7AFA148D-6E58-4CC6-B060-36128C935C25}" destId="{3DCD2014-7FEC-4728-A9EF-9332297C13B1}" srcOrd="1" destOrd="0" parTransId="{26BBA22F-281F-4852-8C06-B4DFC58C7FDA}" sibTransId="{76F522D0-F046-4EDA-B62C-36DAC44D7AB8}"/>
    <dgm:cxn modelId="{AEE59D0E-5995-F840-8611-907BE8915EE6}" type="presOf" srcId="{EAAF7605-DBD5-4706-A082-E9E5FE459CEE}" destId="{A4B255EA-2C4C-A247-8DCA-4F5AE736F195}" srcOrd="0" destOrd="0" presId="urn:microsoft.com/office/officeart/2005/8/layout/vList5"/>
    <dgm:cxn modelId="{EBD83AE4-8E56-480F-9E1A-5889842E9365}" srcId="{05D1B908-D999-4045-B2DF-DF412C5BACAA}" destId="{1D67166A-F33B-4EC4-86E8-3E98CC5E7596}" srcOrd="2" destOrd="0" parTransId="{EDAF7246-509E-468C-BC35-DFD2466972C0}" sibTransId="{4D459528-E33B-4294-9E1A-1CA973BED66E}"/>
    <dgm:cxn modelId="{4FE82A8F-A17B-E549-ACFD-8D3BBE8F7DDD}" type="presParOf" srcId="{536BA586-5B53-914B-A4D0-1209DAF8144E}" destId="{342F9A9E-9730-8641-BC60-090A47583E39}" srcOrd="0" destOrd="0" presId="urn:microsoft.com/office/officeart/2005/8/layout/vList5"/>
    <dgm:cxn modelId="{BAB3F8F9-51C7-B44F-ADC8-553640D2065D}" type="presParOf" srcId="{342F9A9E-9730-8641-BC60-090A47583E39}" destId="{1B3892B4-EE90-9948-A94C-5BD5B7C70C62}" srcOrd="0" destOrd="0" presId="urn:microsoft.com/office/officeart/2005/8/layout/vList5"/>
    <dgm:cxn modelId="{4DD6A16F-82FB-3D4A-B3EE-F739C3C4795F}" type="presParOf" srcId="{342F9A9E-9730-8641-BC60-090A47583E39}" destId="{C53D4134-6796-ED4A-B994-452E718F2691}" srcOrd="1" destOrd="0" presId="urn:microsoft.com/office/officeart/2005/8/layout/vList5"/>
    <dgm:cxn modelId="{05F4E403-A1A6-CC42-8395-D8E3FBE7FBCE}" type="presParOf" srcId="{536BA586-5B53-914B-A4D0-1209DAF8144E}" destId="{F506E118-DDB3-3E4E-A298-BFD0715DEFCA}" srcOrd="1" destOrd="0" presId="urn:microsoft.com/office/officeart/2005/8/layout/vList5"/>
    <dgm:cxn modelId="{5894E6FE-5658-3F46-8360-72F09E890097}" type="presParOf" srcId="{536BA586-5B53-914B-A4D0-1209DAF8144E}" destId="{843187F5-A914-D946-BAF4-43FF0355EA0B}" srcOrd="2" destOrd="0" presId="urn:microsoft.com/office/officeart/2005/8/layout/vList5"/>
    <dgm:cxn modelId="{F5C699AA-BA74-D44C-AB91-BBC0CD30A77C}" type="presParOf" srcId="{843187F5-A914-D946-BAF4-43FF0355EA0B}" destId="{3CA7CFDE-D56F-F648-B52F-6F90EAFF5DA6}" srcOrd="0" destOrd="0" presId="urn:microsoft.com/office/officeart/2005/8/layout/vList5"/>
    <dgm:cxn modelId="{749A15AB-E756-8443-81B5-92B3E47CA9C4}" type="presParOf" srcId="{843187F5-A914-D946-BAF4-43FF0355EA0B}" destId="{C40593F7-C268-614F-A3A6-CF1F30B38D6C}" srcOrd="1" destOrd="0" presId="urn:microsoft.com/office/officeart/2005/8/layout/vList5"/>
    <dgm:cxn modelId="{5227E7DD-4262-3E4D-ACA7-9147D5A18E56}" type="presParOf" srcId="{536BA586-5B53-914B-A4D0-1209DAF8144E}" destId="{E0C6DD15-9F5D-6148-A530-F8F3E4F7CEC2}" srcOrd="3" destOrd="0" presId="urn:microsoft.com/office/officeart/2005/8/layout/vList5"/>
    <dgm:cxn modelId="{4A29D8E7-E3D6-C44F-B347-3CCFA0C6A620}" type="presParOf" srcId="{536BA586-5B53-914B-A4D0-1209DAF8144E}" destId="{CD40958D-FB0B-1348-B6EE-08E0A9A4D7BD}" srcOrd="4" destOrd="0" presId="urn:microsoft.com/office/officeart/2005/8/layout/vList5"/>
    <dgm:cxn modelId="{82222006-5435-D845-B3CE-A314863D757D}" type="presParOf" srcId="{CD40958D-FB0B-1348-B6EE-08E0A9A4D7BD}" destId="{5065780B-F0C3-9B49-B550-FA53D08E7125}" srcOrd="0" destOrd="0" presId="urn:microsoft.com/office/officeart/2005/8/layout/vList5"/>
    <dgm:cxn modelId="{D38D33EA-E71C-3245-AA2F-8406134FCF44}" type="presParOf" srcId="{CD40958D-FB0B-1348-B6EE-08E0A9A4D7BD}" destId="{A4B255EA-2C4C-A247-8DCA-4F5AE736F19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9A179F-F74E-4950-825D-0BB9ECCD685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12E4AFF-CBBD-4D63-8C1A-D77CB2C45837}">
      <dgm:prSet/>
      <dgm:spPr/>
      <dgm:t>
        <a:bodyPr/>
        <a:lstStyle/>
        <a:p>
          <a:r>
            <a:rPr lang="en-IN" b="1"/>
            <a:t>Flight Data Recorder (FDR):</a:t>
          </a:r>
          <a:endParaRPr lang="en-US"/>
        </a:p>
      </dgm:t>
    </dgm:pt>
    <dgm:pt modelId="{97AB9B79-3CF6-4CCB-BD3B-B67FA17C781F}" type="parTrans" cxnId="{91DED773-662D-4934-A842-E72C40BD0159}">
      <dgm:prSet/>
      <dgm:spPr/>
      <dgm:t>
        <a:bodyPr/>
        <a:lstStyle/>
        <a:p>
          <a:endParaRPr lang="en-US"/>
        </a:p>
      </dgm:t>
    </dgm:pt>
    <dgm:pt modelId="{492D86C0-3D7E-4604-A5E9-545F5AFCDE33}" type="sibTrans" cxnId="{91DED773-662D-4934-A842-E72C40BD0159}">
      <dgm:prSet/>
      <dgm:spPr/>
      <dgm:t>
        <a:bodyPr/>
        <a:lstStyle/>
        <a:p>
          <a:endParaRPr lang="en-US"/>
        </a:p>
      </dgm:t>
    </dgm:pt>
    <dgm:pt modelId="{D2A90D01-EB3C-4B85-91AE-1F67FB5AAA78}">
      <dgm:prSet/>
      <dgm:spPr/>
      <dgm:t>
        <a:bodyPr/>
        <a:lstStyle/>
        <a:p>
          <a:r>
            <a:rPr lang="en-IN"/>
            <a:t>Records aircraft performance data like speed, altitude, heading, and system status.</a:t>
          </a:r>
          <a:endParaRPr lang="en-US"/>
        </a:p>
      </dgm:t>
    </dgm:pt>
    <dgm:pt modelId="{A4ECAE19-2024-496B-AFEA-F0CE920E9D38}" type="parTrans" cxnId="{EA207090-381C-438B-8969-0EE34739708E}">
      <dgm:prSet/>
      <dgm:spPr/>
      <dgm:t>
        <a:bodyPr/>
        <a:lstStyle/>
        <a:p>
          <a:endParaRPr lang="en-US"/>
        </a:p>
      </dgm:t>
    </dgm:pt>
    <dgm:pt modelId="{89926794-FF18-4F45-AA82-F49F181B0C2F}" type="sibTrans" cxnId="{EA207090-381C-438B-8969-0EE34739708E}">
      <dgm:prSet/>
      <dgm:spPr/>
      <dgm:t>
        <a:bodyPr/>
        <a:lstStyle/>
        <a:p>
          <a:endParaRPr lang="en-US"/>
        </a:p>
      </dgm:t>
    </dgm:pt>
    <dgm:pt modelId="{C4246B5B-9267-4FD5-A952-5CF3C09939C0}">
      <dgm:prSet/>
      <dgm:spPr/>
      <dgm:t>
        <a:bodyPr/>
        <a:lstStyle/>
        <a:p>
          <a:r>
            <a:rPr lang="en-IN"/>
            <a:t>Helps investigate accidents and improve safety.</a:t>
          </a:r>
          <a:endParaRPr lang="en-US"/>
        </a:p>
      </dgm:t>
    </dgm:pt>
    <dgm:pt modelId="{AD9BE2AF-E561-469E-A494-F0A4AAF8DDCF}" type="parTrans" cxnId="{1B515FBA-7567-4885-B61C-F459A1BA45AC}">
      <dgm:prSet/>
      <dgm:spPr/>
      <dgm:t>
        <a:bodyPr/>
        <a:lstStyle/>
        <a:p>
          <a:endParaRPr lang="en-US"/>
        </a:p>
      </dgm:t>
    </dgm:pt>
    <dgm:pt modelId="{27EDF8E8-D560-4395-BF91-F3BC0F2BB5F0}" type="sibTrans" cxnId="{1B515FBA-7567-4885-B61C-F459A1BA45AC}">
      <dgm:prSet/>
      <dgm:spPr/>
      <dgm:t>
        <a:bodyPr/>
        <a:lstStyle/>
        <a:p>
          <a:endParaRPr lang="en-US"/>
        </a:p>
      </dgm:t>
    </dgm:pt>
    <dgm:pt modelId="{4A693BEC-7D24-4D1C-A9E9-8E8943938A7A}">
      <dgm:prSet/>
      <dgm:spPr/>
      <dgm:t>
        <a:bodyPr/>
        <a:lstStyle/>
        <a:p>
          <a:r>
            <a:rPr lang="en-IN" b="1"/>
            <a:t>Cockpit Voice Recorder (CVR):</a:t>
          </a:r>
          <a:endParaRPr lang="en-US"/>
        </a:p>
      </dgm:t>
    </dgm:pt>
    <dgm:pt modelId="{7D0F8F30-14BC-444A-BB34-9CCCB43D4218}" type="parTrans" cxnId="{91293F25-C6EE-43B1-A54A-F9A1A6FF582A}">
      <dgm:prSet/>
      <dgm:spPr/>
      <dgm:t>
        <a:bodyPr/>
        <a:lstStyle/>
        <a:p>
          <a:endParaRPr lang="en-US"/>
        </a:p>
      </dgm:t>
    </dgm:pt>
    <dgm:pt modelId="{8A0A2F9A-7E0F-433D-B287-0D1D8899A7DC}" type="sibTrans" cxnId="{91293F25-C6EE-43B1-A54A-F9A1A6FF582A}">
      <dgm:prSet/>
      <dgm:spPr/>
      <dgm:t>
        <a:bodyPr/>
        <a:lstStyle/>
        <a:p>
          <a:endParaRPr lang="en-US"/>
        </a:p>
      </dgm:t>
    </dgm:pt>
    <dgm:pt modelId="{D9988635-AF6E-481F-B22D-D6FFA374B70A}">
      <dgm:prSet/>
      <dgm:spPr/>
      <dgm:t>
        <a:bodyPr/>
        <a:lstStyle/>
        <a:p>
          <a:r>
            <a:rPr lang="en-IN"/>
            <a:t>Records cockpit audio, including pilot conversations and ambient sounds.</a:t>
          </a:r>
          <a:endParaRPr lang="en-US"/>
        </a:p>
      </dgm:t>
    </dgm:pt>
    <dgm:pt modelId="{E1EFB93A-1F71-4469-A925-E9F87A2DC057}" type="parTrans" cxnId="{7A1F41C8-1184-4094-B3E0-97DFCDC23477}">
      <dgm:prSet/>
      <dgm:spPr/>
      <dgm:t>
        <a:bodyPr/>
        <a:lstStyle/>
        <a:p>
          <a:endParaRPr lang="en-US"/>
        </a:p>
      </dgm:t>
    </dgm:pt>
    <dgm:pt modelId="{9DA55921-8F1F-4DAB-BADE-00B0F9B57CCA}" type="sibTrans" cxnId="{7A1F41C8-1184-4094-B3E0-97DFCDC23477}">
      <dgm:prSet/>
      <dgm:spPr/>
      <dgm:t>
        <a:bodyPr/>
        <a:lstStyle/>
        <a:p>
          <a:endParaRPr lang="en-US"/>
        </a:p>
      </dgm:t>
    </dgm:pt>
    <dgm:pt modelId="{7B782A75-C670-415A-BB06-D08C83E5EC5C}">
      <dgm:prSet/>
      <dgm:spPr/>
      <dgm:t>
        <a:bodyPr/>
        <a:lstStyle/>
        <a:p>
          <a:r>
            <a:rPr lang="en-IN"/>
            <a:t>Provides insight into crew actions and communication during flights.</a:t>
          </a:r>
          <a:endParaRPr lang="en-US"/>
        </a:p>
      </dgm:t>
    </dgm:pt>
    <dgm:pt modelId="{376CAABD-5B50-4E03-BC8E-E54C3678EE6E}" type="parTrans" cxnId="{493B39DE-830C-4F9D-8ABD-1F767708957A}">
      <dgm:prSet/>
      <dgm:spPr/>
      <dgm:t>
        <a:bodyPr/>
        <a:lstStyle/>
        <a:p>
          <a:endParaRPr lang="en-US"/>
        </a:p>
      </dgm:t>
    </dgm:pt>
    <dgm:pt modelId="{AD934DFB-9E6F-472C-8459-0E21823DE939}" type="sibTrans" cxnId="{493B39DE-830C-4F9D-8ABD-1F767708957A}">
      <dgm:prSet/>
      <dgm:spPr/>
      <dgm:t>
        <a:bodyPr/>
        <a:lstStyle/>
        <a:p>
          <a:endParaRPr lang="en-US"/>
        </a:p>
      </dgm:t>
    </dgm:pt>
    <dgm:pt modelId="{BA2166DD-9A2E-4783-9C6B-AE2E0C6310BE}">
      <dgm:prSet/>
      <dgm:spPr/>
      <dgm:t>
        <a:bodyPr/>
        <a:lstStyle/>
        <a:p>
          <a:r>
            <a:rPr lang="en-IN" b="1"/>
            <a:t>Key Features:</a:t>
          </a:r>
          <a:endParaRPr lang="en-US"/>
        </a:p>
      </dgm:t>
    </dgm:pt>
    <dgm:pt modelId="{CD7F29CE-F595-4A95-AE79-FF4FB7AA7AE4}" type="parTrans" cxnId="{CA8D199E-3798-45AF-8D9D-B05834F8FD3B}">
      <dgm:prSet/>
      <dgm:spPr/>
      <dgm:t>
        <a:bodyPr/>
        <a:lstStyle/>
        <a:p>
          <a:endParaRPr lang="en-US"/>
        </a:p>
      </dgm:t>
    </dgm:pt>
    <dgm:pt modelId="{CF99BE57-04BF-4601-A317-24364E9B0B28}" type="sibTrans" cxnId="{CA8D199E-3798-45AF-8D9D-B05834F8FD3B}">
      <dgm:prSet/>
      <dgm:spPr/>
      <dgm:t>
        <a:bodyPr/>
        <a:lstStyle/>
        <a:p>
          <a:endParaRPr lang="en-US"/>
        </a:p>
      </dgm:t>
    </dgm:pt>
    <dgm:pt modelId="{72F6A9BA-0869-411A-856F-7274642E0810}">
      <dgm:prSet/>
      <dgm:spPr/>
      <dgm:t>
        <a:bodyPr/>
        <a:lstStyle/>
        <a:p>
          <a:r>
            <a:rPr lang="en-IN"/>
            <a:t>Both devices are crash-resistant and designed to survive extreme conditions.</a:t>
          </a:r>
          <a:endParaRPr lang="en-US"/>
        </a:p>
      </dgm:t>
    </dgm:pt>
    <dgm:pt modelId="{3184E065-0457-412F-B544-BBD595B4E537}" type="parTrans" cxnId="{EA43EFA4-97C1-4933-99F2-5C020334E365}">
      <dgm:prSet/>
      <dgm:spPr/>
      <dgm:t>
        <a:bodyPr/>
        <a:lstStyle/>
        <a:p>
          <a:endParaRPr lang="en-US"/>
        </a:p>
      </dgm:t>
    </dgm:pt>
    <dgm:pt modelId="{CE25E11C-16B7-4A01-91C5-CA83FFD3A2A9}" type="sibTrans" cxnId="{EA43EFA4-97C1-4933-99F2-5C020334E365}">
      <dgm:prSet/>
      <dgm:spPr/>
      <dgm:t>
        <a:bodyPr/>
        <a:lstStyle/>
        <a:p>
          <a:endParaRPr lang="en-US"/>
        </a:p>
      </dgm:t>
    </dgm:pt>
    <dgm:pt modelId="{87BE8290-304A-461A-9487-A726640494C0}">
      <dgm:prSet/>
      <dgm:spPr/>
      <dgm:t>
        <a:bodyPr/>
        <a:lstStyle/>
        <a:p>
          <a:r>
            <a:rPr lang="en-IN"/>
            <a:t>Typically located in the aircraft tail section.</a:t>
          </a:r>
          <a:endParaRPr lang="en-US"/>
        </a:p>
      </dgm:t>
    </dgm:pt>
    <dgm:pt modelId="{DAC5A5B3-8D15-4520-B51A-8D1FC876F139}" type="parTrans" cxnId="{8505C968-9804-4356-A95D-8B26AA67541F}">
      <dgm:prSet/>
      <dgm:spPr/>
      <dgm:t>
        <a:bodyPr/>
        <a:lstStyle/>
        <a:p>
          <a:endParaRPr lang="en-US"/>
        </a:p>
      </dgm:t>
    </dgm:pt>
    <dgm:pt modelId="{9C2EFF27-9755-4D05-8313-8706BFAEC482}" type="sibTrans" cxnId="{8505C968-9804-4356-A95D-8B26AA67541F}">
      <dgm:prSet/>
      <dgm:spPr/>
      <dgm:t>
        <a:bodyPr/>
        <a:lstStyle/>
        <a:p>
          <a:endParaRPr lang="en-US"/>
        </a:p>
      </dgm:t>
    </dgm:pt>
    <dgm:pt modelId="{B360A10A-F9EF-481C-B972-4EACD84BA0CB}">
      <dgm:prSet/>
      <dgm:spPr/>
      <dgm:t>
        <a:bodyPr/>
        <a:lstStyle/>
        <a:p>
          <a:r>
            <a:rPr lang="en-IN" b="1"/>
            <a:t>Purpose:</a:t>
          </a:r>
          <a:endParaRPr lang="en-US"/>
        </a:p>
      </dgm:t>
    </dgm:pt>
    <dgm:pt modelId="{1227DB76-C402-49DE-A959-4B6A9BB6793D}" type="parTrans" cxnId="{6A731237-2BD9-4F5D-96D0-F981CB2096D0}">
      <dgm:prSet/>
      <dgm:spPr/>
      <dgm:t>
        <a:bodyPr/>
        <a:lstStyle/>
        <a:p>
          <a:endParaRPr lang="en-US"/>
        </a:p>
      </dgm:t>
    </dgm:pt>
    <dgm:pt modelId="{25374FEF-7FE4-433A-BA17-38551A84CF8B}" type="sibTrans" cxnId="{6A731237-2BD9-4F5D-96D0-F981CB2096D0}">
      <dgm:prSet/>
      <dgm:spPr/>
      <dgm:t>
        <a:bodyPr/>
        <a:lstStyle/>
        <a:p>
          <a:endParaRPr lang="en-US"/>
        </a:p>
      </dgm:t>
    </dgm:pt>
    <dgm:pt modelId="{7B837AB9-1E36-4C60-8412-8AD686C70C39}">
      <dgm:prSet/>
      <dgm:spPr/>
      <dgm:t>
        <a:bodyPr/>
        <a:lstStyle/>
        <a:p>
          <a:r>
            <a:rPr lang="en-IN"/>
            <a:t>Aid accident investigations.</a:t>
          </a:r>
          <a:endParaRPr lang="en-US"/>
        </a:p>
      </dgm:t>
    </dgm:pt>
    <dgm:pt modelId="{3CE9A800-F891-42B2-B15E-ABF310A2444D}" type="parTrans" cxnId="{3B1692EC-5E94-47AC-8C31-3BE4D1A6C79C}">
      <dgm:prSet/>
      <dgm:spPr/>
      <dgm:t>
        <a:bodyPr/>
        <a:lstStyle/>
        <a:p>
          <a:endParaRPr lang="en-US"/>
        </a:p>
      </dgm:t>
    </dgm:pt>
    <dgm:pt modelId="{5F707698-EB7E-4775-A24E-E0253E5E5D83}" type="sibTrans" cxnId="{3B1692EC-5E94-47AC-8C31-3BE4D1A6C79C}">
      <dgm:prSet/>
      <dgm:spPr/>
      <dgm:t>
        <a:bodyPr/>
        <a:lstStyle/>
        <a:p>
          <a:endParaRPr lang="en-US"/>
        </a:p>
      </dgm:t>
    </dgm:pt>
    <dgm:pt modelId="{E17947F1-EEC3-4F99-ADFA-0776F15E27C5}">
      <dgm:prSet/>
      <dgm:spPr/>
      <dgm:t>
        <a:bodyPr/>
        <a:lstStyle/>
        <a:p>
          <a:r>
            <a:rPr lang="en-IN"/>
            <a:t>Enhance training and safety protocols.</a:t>
          </a:r>
          <a:endParaRPr lang="en-US"/>
        </a:p>
      </dgm:t>
    </dgm:pt>
    <dgm:pt modelId="{0179BFCA-368C-49D6-B91D-20F13BC43810}" type="parTrans" cxnId="{25D37C6D-9629-41CB-8520-4EF81490D994}">
      <dgm:prSet/>
      <dgm:spPr/>
      <dgm:t>
        <a:bodyPr/>
        <a:lstStyle/>
        <a:p>
          <a:endParaRPr lang="en-US"/>
        </a:p>
      </dgm:t>
    </dgm:pt>
    <dgm:pt modelId="{05AF5E8D-56FC-4F19-8EA1-8F627B8057B7}" type="sibTrans" cxnId="{25D37C6D-9629-41CB-8520-4EF81490D994}">
      <dgm:prSet/>
      <dgm:spPr/>
      <dgm:t>
        <a:bodyPr/>
        <a:lstStyle/>
        <a:p>
          <a:endParaRPr lang="en-US"/>
        </a:p>
      </dgm:t>
    </dgm:pt>
    <dgm:pt modelId="{1E72B5FF-FFB2-DE4C-B058-FE1B8A645F64}" type="pres">
      <dgm:prSet presAssocID="{AA9A179F-F74E-4950-825D-0BB9ECCD68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3C0A2B-36BB-D04C-A738-47DDB8C3C3E0}" type="pres">
      <dgm:prSet presAssocID="{312E4AFF-CBBD-4D63-8C1A-D77CB2C4583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CEBB6-6903-8B48-A562-5C1D9A05BA51}" type="pres">
      <dgm:prSet presAssocID="{312E4AFF-CBBD-4D63-8C1A-D77CB2C45837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C9DD73-D418-5B47-B51B-031756B230BD}" type="pres">
      <dgm:prSet presAssocID="{4A693BEC-7D24-4D1C-A9E9-8E8943938A7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AF8CC-8A6E-574D-9B49-7ABC281203AA}" type="pres">
      <dgm:prSet presAssocID="{4A693BEC-7D24-4D1C-A9E9-8E8943938A7A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5F2EE-7A27-6644-88DE-F293DC460B1E}" type="pres">
      <dgm:prSet presAssocID="{BA2166DD-9A2E-4783-9C6B-AE2E0C6310B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52929B-E75F-3746-B8A8-4809F7982EA0}" type="pres">
      <dgm:prSet presAssocID="{BA2166DD-9A2E-4783-9C6B-AE2E0C6310BE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6F5AC-5A1B-6145-BBCA-EE8F90A14614}" type="pres">
      <dgm:prSet presAssocID="{B360A10A-F9EF-481C-B972-4EACD84BA0C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41FB50-BF14-A748-9110-669CBEAA9A55}" type="pres">
      <dgm:prSet presAssocID="{B360A10A-F9EF-481C-B972-4EACD84BA0C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8D199E-3798-45AF-8D9D-B05834F8FD3B}" srcId="{AA9A179F-F74E-4950-825D-0BB9ECCD6851}" destId="{BA2166DD-9A2E-4783-9C6B-AE2E0C6310BE}" srcOrd="2" destOrd="0" parTransId="{CD7F29CE-F595-4A95-AE79-FF4FB7AA7AE4}" sibTransId="{CF99BE57-04BF-4601-A317-24364E9B0B28}"/>
    <dgm:cxn modelId="{6741F7CB-C9FD-CD47-A1B1-25727BF56107}" type="presOf" srcId="{E17947F1-EEC3-4F99-ADFA-0776F15E27C5}" destId="{1841FB50-BF14-A748-9110-669CBEAA9A55}" srcOrd="0" destOrd="1" presId="urn:microsoft.com/office/officeart/2005/8/layout/vList2"/>
    <dgm:cxn modelId="{443FDF38-DFC1-764E-82C4-F66636175927}" type="presOf" srcId="{D2A90D01-EB3C-4B85-91AE-1F67FB5AAA78}" destId="{C2ACEBB6-6903-8B48-A562-5C1D9A05BA51}" srcOrd="0" destOrd="0" presId="urn:microsoft.com/office/officeart/2005/8/layout/vList2"/>
    <dgm:cxn modelId="{446933C3-5600-9544-A91C-A7F9A6632A39}" type="presOf" srcId="{AA9A179F-F74E-4950-825D-0BB9ECCD6851}" destId="{1E72B5FF-FFB2-DE4C-B058-FE1B8A645F64}" srcOrd="0" destOrd="0" presId="urn:microsoft.com/office/officeart/2005/8/layout/vList2"/>
    <dgm:cxn modelId="{89DE371D-0DB0-284B-A1EF-97CB8FA158F9}" type="presOf" srcId="{D9988635-AF6E-481F-B22D-D6FFA374B70A}" destId="{0D8AF8CC-8A6E-574D-9B49-7ABC281203AA}" srcOrd="0" destOrd="0" presId="urn:microsoft.com/office/officeart/2005/8/layout/vList2"/>
    <dgm:cxn modelId="{B406CCCC-5FFA-9D41-8FED-0B076907C7C7}" type="presOf" srcId="{B360A10A-F9EF-481C-B972-4EACD84BA0CB}" destId="{F066F5AC-5A1B-6145-BBCA-EE8F90A14614}" srcOrd="0" destOrd="0" presId="urn:microsoft.com/office/officeart/2005/8/layout/vList2"/>
    <dgm:cxn modelId="{91DED773-662D-4934-A842-E72C40BD0159}" srcId="{AA9A179F-F74E-4950-825D-0BB9ECCD6851}" destId="{312E4AFF-CBBD-4D63-8C1A-D77CB2C45837}" srcOrd="0" destOrd="0" parTransId="{97AB9B79-3CF6-4CCB-BD3B-B67FA17C781F}" sibTransId="{492D86C0-3D7E-4604-A5E9-545F5AFCDE33}"/>
    <dgm:cxn modelId="{7851A956-295F-CC4A-BA34-01FFB3119CCE}" type="presOf" srcId="{87BE8290-304A-461A-9487-A726640494C0}" destId="{F652929B-E75F-3746-B8A8-4809F7982EA0}" srcOrd="0" destOrd="1" presId="urn:microsoft.com/office/officeart/2005/8/layout/vList2"/>
    <dgm:cxn modelId="{EA43EFA4-97C1-4933-99F2-5C020334E365}" srcId="{BA2166DD-9A2E-4783-9C6B-AE2E0C6310BE}" destId="{72F6A9BA-0869-411A-856F-7274642E0810}" srcOrd="0" destOrd="0" parTransId="{3184E065-0457-412F-B544-BBD595B4E537}" sibTransId="{CE25E11C-16B7-4A01-91C5-CA83FFD3A2A9}"/>
    <dgm:cxn modelId="{6A731237-2BD9-4F5D-96D0-F981CB2096D0}" srcId="{AA9A179F-F74E-4950-825D-0BB9ECCD6851}" destId="{B360A10A-F9EF-481C-B972-4EACD84BA0CB}" srcOrd="3" destOrd="0" parTransId="{1227DB76-C402-49DE-A959-4B6A9BB6793D}" sibTransId="{25374FEF-7FE4-433A-BA17-38551A84CF8B}"/>
    <dgm:cxn modelId="{1B515FBA-7567-4885-B61C-F459A1BA45AC}" srcId="{312E4AFF-CBBD-4D63-8C1A-D77CB2C45837}" destId="{C4246B5B-9267-4FD5-A952-5CF3C09939C0}" srcOrd="1" destOrd="0" parTransId="{AD9BE2AF-E561-469E-A494-F0A4AAF8DDCF}" sibTransId="{27EDF8E8-D560-4395-BF91-F3BC0F2BB5F0}"/>
    <dgm:cxn modelId="{493B39DE-830C-4F9D-8ABD-1F767708957A}" srcId="{4A693BEC-7D24-4D1C-A9E9-8E8943938A7A}" destId="{7B782A75-C670-415A-BB06-D08C83E5EC5C}" srcOrd="1" destOrd="0" parTransId="{376CAABD-5B50-4E03-BC8E-E54C3678EE6E}" sibTransId="{AD934DFB-9E6F-472C-8459-0E21823DE939}"/>
    <dgm:cxn modelId="{8E3F29A9-7DA3-2644-B6FC-8E8AFAA4A61A}" type="presOf" srcId="{C4246B5B-9267-4FD5-A952-5CF3C09939C0}" destId="{C2ACEBB6-6903-8B48-A562-5C1D9A05BA51}" srcOrd="0" destOrd="1" presId="urn:microsoft.com/office/officeart/2005/8/layout/vList2"/>
    <dgm:cxn modelId="{4C76FF42-14BA-D048-82CF-C03E8A59750F}" type="presOf" srcId="{7B782A75-C670-415A-BB06-D08C83E5EC5C}" destId="{0D8AF8CC-8A6E-574D-9B49-7ABC281203AA}" srcOrd="0" destOrd="1" presId="urn:microsoft.com/office/officeart/2005/8/layout/vList2"/>
    <dgm:cxn modelId="{25D37C6D-9629-41CB-8520-4EF81490D994}" srcId="{B360A10A-F9EF-481C-B972-4EACD84BA0CB}" destId="{E17947F1-EEC3-4F99-ADFA-0776F15E27C5}" srcOrd="1" destOrd="0" parTransId="{0179BFCA-368C-49D6-B91D-20F13BC43810}" sibTransId="{05AF5E8D-56FC-4F19-8EA1-8F627B8057B7}"/>
    <dgm:cxn modelId="{9F0E39C0-3F36-594D-89B5-0DCA83ECA1C4}" type="presOf" srcId="{312E4AFF-CBBD-4D63-8C1A-D77CB2C45837}" destId="{303C0A2B-36BB-D04C-A738-47DDB8C3C3E0}" srcOrd="0" destOrd="0" presId="urn:microsoft.com/office/officeart/2005/8/layout/vList2"/>
    <dgm:cxn modelId="{EA207090-381C-438B-8969-0EE34739708E}" srcId="{312E4AFF-CBBD-4D63-8C1A-D77CB2C45837}" destId="{D2A90D01-EB3C-4B85-91AE-1F67FB5AAA78}" srcOrd="0" destOrd="0" parTransId="{A4ECAE19-2024-496B-AFEA-F0CE920E9D38}" sibTransId="{89926794-FF18-4F45-AA82-F49F181B0C2F}"/>
    <dgm:cxn modelId="{BFF97F83-7FC1-2E42-A6CC-97B799C1C4FA}" type="presOf" srcId="{4A693BEC-7D24-4D1C-A9E9-8E8943938A7A}" destId="{6FC9DD73-D418-5B47-B51B-031756B230BD}" srcOrd="0" destOrd="0" presId="urn:microsoft.com/office/officeart/2005/8/layout/vList2"/>
    <dgm:cxn modelId="{91293F25-C6EE-43B1-A54A-F9A1A6FF582A}" srcId="{AA9A179F-F74E-4950-825D-0BB9ECCD6851}" destId="{4A693BEC-7D24-4D1C-A9E9-8E8943938A7A}" srcOrd="1" destOrd="0" parTransId="{7D0F8F30-14BC-444A-BB34-9CCCB43D4218}" sibTransId="{8A0A2F9A-7E0F-433D-B287-0D1D8899A7DC}"/>
    <dgm:cxn modelId="{3B1692EC-5E94-47AC-8C31-3BE4D1A6C79C}" srcId="{B360A10A-F9EF-481C-B972-4EACD84BA0CB}" destId="{7B837AB9-1E36-4C60-8412-8AD686C70C39}" srcOrd="0" destOrd="0" parTransId="{3CE9A800-F891-42B2-B15E-ABF310A2444D}" sibTransId="{5F707698-EB7E-4775-A24E-E0253E5E5D83}"/>
    <dgm:cxn modelId="{8505C968-9804-4356-A95D-8B26AA67541F}" srcId="{BA2166DD-9A2E-4783-9C6B-AE2E0C6310BE}" destId="{87BE8290-304A-461A-9487-A726640494C0}" srcOrd="1" destOrd="0" parTransId="{DAC5A5B3-8D15-4520-B51A-8D1FC876F139}" sibTransId="{9C2EFF27-9755-4D05-8313-8706BFAEC482}"/>
    <dgm:cxn modelId="{E21F9221-E317-A14C-83AB-54EB546C481D}" type="presOf" srcId="{72F6A9BA-0869-411A-856F-7274642E0810}" destId="{F652929B-E75F-3746-B8A8-4809F7982EA0}" srcOrd="0" destOrd="0" presId="urn:microsoft.com/office/officeart/2005/8/layout/vList2"/>
    <dgm:cxn modelId="{7A1F41C8-1184-4094-B3E0-97DFCDC23477}" srcId="{4A693BEC-7D24-4D1C-A9E9-8E8943938A7A}" destId="{D9988635-AF6E-481F-B22D-D6FFA374B70A}" srcOrd="0" destOrd="0" parTransId="{E1EFB93A-1F71-4469-A925-E9F87A2DC057}" sibTransId="{9DA55921-8F1F-4DAB-BADE-00B0F9B57CCA}"/>
    <dgm:cxn modelId="{18180B9A-F319-CD4C-9B61-4ECFB3AE7438}" type="presOf" srcId="{7B837AB9-1E36-4C60-8412-8AD686C70C39}" destId="{1841FB50-BF14-A748-9110-669CBEAA9A55}" srcOrd="0" destOrd="0" presId="urn:microsoft.com/office/officeart/2005/8/layout/vList2"/>
    <dgm:cxn modelId="{FD44D090-0FF4-6142-B3FE-F51765D92E99}" type="presOf" srcId="{BA2166DD-9A2E-4783-9C6B-AE2E0C6310BE}" destId="{E9C5F2EE-7A27-6644-88DE-F293DC460B1E}" srcOrd="0" destOrd="0" presId="urn:microsoft.com/office/officeart/2005/8/layout/vList2"/>
    <dgm:cxn modelId="{DA77FE58-A1F8-CB4F-B521-23697CF4409E}" type="presParOf" srcId="{1E72B5FF-FFB2-DE4C-B058-FE1B8A645F64}" destId="{303C0A2B-36BB-D04C-A738-47DDB8C3C3E0}" srcOrd="0" destOrd="0" presId="urn:microsoft.com/office/officeart/2005/8/layout/vList2"/>
    <dgm:cxn modelId="{004E100C-36FC-6C40-805A-9113D71F0669}" type="presParOf" srcId="{1E72B5FF-FFB2-DE4C-B058-FE1B8A645F64}" destId="{C2ACEBB6-6903-8B48-A562-5C1D9A05BA51}" srcOrd="1" destOrd="0" presId="urn:microsoft.com/office/officeart/2005/8/layout/vList2"/>
    <dgm:cxn modelId="{458F1CD9-037C-D545-96C7-2437F128C5B6}" type="presParOf" srcId="{1E72B5FF-FFB2-DE4C-B058-FE1B8A645F64}" destId="{6FC9DD73-D418-5B47-B51B-031756B230BD}" srcOrd="2" destOrd="0" presId="urn:microsoft.com/office/officeart/2005/8/layout/vList2"/>
    <dgm:cxn modelId="{DCE1120B-9513-8C41-AD0A-143914318572}" type="presParOf" srcId="{1E72B5FF-FFB2-DE4C-B058-FE1B8A645F64}" destId="{0D8AF8CC-8A6E-574D-9B49-7ABC281203AA}" srcOrd="3" destOrd="0" presId="urn:microsoft.com/office/officeart/2005/8/layout/vList2"/>
    <dgm:cxn modelId="{A7DDFDC9-44C5-C745-BDED-64910B7B31A5}" type="presParOf" srcId="{1E72B5FF-FFB2-DE4C-B058-FE1B8A645F64}" destId="{E9C5F2EE-7A27-6644-88DE-F293DC460B1E}" srcOrd="4" destOrd="0" presId="urn:microsoft.com/office/officeart/2005/8/layout/vList2"/>
    <dgm:cxn modelId="{E022D4BF-32EF-A74A-9A6B-B0135B20075C}" type="presParOf" srcId="{1E72B5FF-FFB2-DE4C-B058-FE1B8A645F64}" destId="{F652929B-E75F-3746-B8A8-4809F7982EA0}" srcOrd="5" destOrd="0" presId="urn:microsoft.com/office/officeart/2005/8/layout/vList2"/>
    <dgm:cxn modelId="{40FDE70B-75BE-CE41-908F-B2B97FA60AC8}" type="presParOf" srcId="{1E72B5FF-FFB2-DE4C-B058-FE1B8A645F64}" destId="{F066F5AC-5A1B-6145-BBCA-EE8F90A14614}" srcOrd="6" destOrd="0" presId="urn:microsoft.com/office/officeart/2005/8/layout/vList2"/>
    <dgm:cxn modelId="{A27540F7-B29E-DF4B-A19C-FC74F325CEB5}" type="presParOf" srcId="{1E72B5FF-FFB2-DE4C-B058-FE1B8A645F64}" destId="{1841FB50-BF14-A748-9110-669CBEAA9A5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C61EAD6-DEA5-40BB-9AEB-D291D7F10C1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3E1CB86-81B0-48F5-A149-A5805717368E}">
      <dgm:prSet/>
      <dgm:spPr/>
      <dgm:t>
        <a:bodyPr/>
        <a:lstStyle/>
        <a:p>
          <a:r>
            <a:rPr lang="en-IN"/>
            <a:t>A transparent display that presents critical flight information directly in the pilot’s line of sight.</a:t>
          </a:r>
          <a:endParaRPr lang="en-US"/>
        </a:p>
      </dgm:t>
    </dgm:pt>
    <dgm:pt modelId="{FEE16F43-129D-45BA-BD3B-26096529FFFA}" type="parTrans" cxnId="{AF9383DD-3EC4-469D-963C-9A51B5B4704B}">
      <dgm:prSet/>
      <dgm:spPr/>
      <dgm:t>
        <a:bodyPr/>
        <a:lstStyle/>
        <a:p>
          <a:endParaRPr lang="en-US"/>
        </a:p>
      </dgm:t>
    </dgm:pt>
    <dgm:pt modelId="{715E4141-33F9-4A22-BFF1-D16F1ACA1314}" type="sibTrans" cxnId="{AF9383DD-3EC4-469D-963C-9A51B5B4704B}">
      <dgm:prSet/>
      <dgm:spPr/>
      <dgm:t>
        <a:bodyPr/>
        <a:lstStyle/>
        <a:p>
          <a:endParaRPr lang="en-US"/>
        </a:p>
      </dgm:t>
    </dgm:pt>
    <dgm:pt modelId="{5D56BD59-B284-4343-BEAB-05169FDC30C9}">
      <dgm:prSet/>
      <dgm:spPr/>
      <dgm:t>
        <a:bodyPr/>
        <a:lstStyle/>
        <a:p>
          <a:r>
            <a:rPr lang="en-IN" b="1"/>
            <a:t>Key Features:</a:t>
          </a:r>
          <a:endParaRPr lang="en-US"/>
        </a:p>
      </dgm:t>
    </dgm:pt>
    <dgm:pt modelId="{7A771090-0A64-4556-9FF8-179F28604F87}" type="parTrans" cxnId="{5C52C539-D5F5-45AD-852F-0A003AC2E27A}">
      <dgm:prSet/>
      <dgm:spPr/>
      <dgm:t>
        <a:bodyPr/>
        <a:lstStyle/>
        <a:p>
          <a:endParaRPr lang="en-US"/>
        </a:p>
      </dgm:t>
    </dgm:pt>
    <dgm:pt modelId="{BFC75EC8-213B-4AF4-8ED3-BA0A127B0423}" type="sibTrans" cxnId="{5C52C539-D5F5-45AD-852F-0A003AC2E27A}">
      <dgm:prSet/>
      <dgm:spPr/>
      <dgm:t>
        <a:bodyPr/>
        <a:lstStyle/>
        <a:p>
          <a:endParaRPr lang="en-US"/>
        </a:p>
      </dgm:t>
    </dgm:pt>
    <dgm:pt modelId="{EF8547FF-94CB-4FC8-8777-6AB08811CF77}">
      <dgm:prSet/>
      <dgm:spPr/>
      <dgm:t>
        <a:bodyPr/>
        <a:lstStyle/>
        <a:p>
          <a:r>
            <a:rPr lang="en-IN"/>
            <a:t>Projects data such as speed, altitude, heading, and navigation cues.</a:t>
          </a:r>
          <a:endParaRPr lang="en-US"/>
        </a:p>
      </dgm:t>
    </dgm:pt>
    <dgm:pt modelId="{60DBAE7C-1F90-415C-B757-32F3AE284324}" type="parTrans" cxnId="{96E80E90-2460-4005-A7EC-04CD16676139}">
      <dgm:prSet/>
      <dgm:spPr/>
      <dgm:t>
        <a:bodyPr/>
        <a:lstStyle/>
        <a:p>
          <a:endParaRPr lang="en-US"/>
        </a:p>
      </dgm:t>
    </dgm:pt>
    <dgm:pt modelId="{5FFC8AAD-A07F-4140-B015-867E468A5EAF}" type="sibTrans" cxnId="{96E80E90-2460-4005-A7EC-04CD16676139}">
      <dgm:prSet/>
      <dgm:spPr/>
      <dgm:t>
        <a:bodyPr/>
        <a:lstStyle/>
        <a:p>
          <a:endParaRPr lang="en-US"/>
        </a:p>
      </dgm:t>
    </dgm:pt>
    <dgm:pt modelId="{6A35FAD0-F230-463B-9B7D-1D1D95F94B4A}">
      <dgm:prSet/>
      <dgm:spPr/>
      <dgm:t>
        <a:bodyPr/>
        <a:lstStyle/>
        <a:p>
          <a:r>
            <a:rPr lang="en-IN"/>
            <a:t>Allows pilots to keep their eyes outside the cockpit while monitoring instruments.</a:t>
          </a:r>
          <a:endParaRPr lang="en-US"/>
        </a:p>
      </dgm:t>
    </dgm:pt>
    <dgm:pt modelId="{0E9905C2-F127-4BD0-8B05-505A76B6CEE7}" type="parTrans" cxnId="{4EBD1309-F5B2-41EE-B84B-C7137EE8C776}">
      <dgm:prSet/>
      <dgm:spPr/>
      <dgm:t>
        <a:bodyPr/>
        <a:lstStyle/>
        <a:p>
          <a:endParaRPr lang="en-US"/>
        </a:p>
      </dgm:t>
    </dgm:pt>
    <dgm:pt modelId="{EC99E3BE-0EDB-40FB-8956-91CD17C7B1D9}" type="sibTrans" cxnId="{4EBD1309-F5B2-41EE-B84B-C7137EE8C776}">
      <dgm:prSet/>
      <dgm:spPr/>
      <dgm:t>
        <a:bodyPr/>
        <a:lstStyle/>
        <a:p>
          <a:endParaRPr lang="en-US"/>
        </a:p>
      </dgm:t>
    </dgm:pt>
    <dgm:pt modelId="{DE3F5AD5-7A44-484F-A708-0F5FFDDDA6CE}">
      <dgm:prSet/>
      <dgm:spPr/>
      <dgm:t>
        <a:bodyPr/>
        <a:lstStyle/>
        <a:p>
          <a:r>
            <a:rPr lang="en-IN" b="1"/>
            <a:t>Benefits:</a:t>
          </a:r>
          <a:endParaRPr lang="en-US"/>
        </a:p>
      </dgm:t>
    </dgm:pt>
    <dgm:pt modelId="{962FA265-F881-4BB2-939A-CF205B11EA14}" type="parTrans" cxnId="{5868667F-B5FF-4ADC-94CA-0D8F24937C5A}">
      <dgm:prSet/>
      <dgm:spPr/>
      <dgm:t>
        <a:bodyPr/>
        <a:lstStyle/>
        <a:p>
          <a:endParaRPr lang="en-US"/>
        </a:p>
      </dgm:t>
    </dgm:pt>
    <dgm:pt modelId="{2826966F-891B-47D6-96B6-1C1B2451280B}" type="sibTrans" cxnId="{5868667F-B5FF-4ADC-94CA-0D8F24937C5A}">
      <dgm:prSet/>
      <dgm:spPr/>
      <dgm:t>
        <a:bodyPr/>
        <a:lstStyle/>
        <a:p>
          <a:endParaRPr lang="en-US"/>
        </a:p>
      </dgm:t>
    </dgm:pt>
    <dgm:pt modelId="{30384724-D4EF-43E6-99BC-1D92E7BB1FEB}">
      <dgm:prSet/>
      <dgm:spPr/>
      <dgm:t>
        <a:bodyPr/>
        <a:lstStyle/>
        <a:p>
          <a:r>
            <a:rPr lang="en-IN"/>
            <a:t>Enhances situational awareness.</a:t>
          </a:r>
          <a:endParaRPr lang="en-US"/>
        </a:p>
      </dgm:t>
    </dgm:pt>
    <dgm:pt modelId="{4C06D205-D730-4FD1-9F7E-19372AC8E170}" type="parTrans" cxnId="{4FB60D7F-33C5-4078-97E8-4F55BEE3EAE5}">
      <dgm:prSet/>
      <dgm:spPr/>
      <dgm:t>
        <a:bodyPr/>
        <a:lstStyle/>
        <a:p>
          <a:endParaRPr lang="en-US"/>
        </a:p>
      </dgm:t>
    </dgm:pt>
    <dgm:pt modelId="{31CE7564-8684-4ED8-B5E4-0284CB2E5F18}" type="sibTrans" cxnId="{4FB60D7F-33C5-4078-97E8-4F55BEE3EAE5}">
      <dgm:prSet/>
      <dgm:spPr/>
      <dgm:t>
        <a:bodyPr/>
        <a:lstStyle/>
        <a:p>
          <a:endParaRPr lang="en-US"/>
        </a:p>
      </dgm:t>
    </dgm:pt>
    <dgm:pt modelId="{9F4004F1-4D66-4BF6-A7E9-D3AD8A7E18B0}">
      <dgm:prSet/>
      <dgm:spPr/>
      <dgm:t>
        <a:bodyPr/>
        <a:lstStyle/>
        <a:p>
          <a:r>
            <a:rPr lang="en-IN"/>
            <a:t>Reduces pilot workload and reaction time.</a:t>
          </a:r>
          <a:endParaRPr lang="en-US"/>
        </a:p>
      </dgm:t>
    </dgm:pt>
    <dgm:pt modelId="{7D018A98-13F6-4140-90A1-F3159A15AF26}" type="parTrans" cxnId="{84461399-756C-485C-BCE9-D4BED688A8F1}">
      <dgm:prSet/>
      <dgm:spPr/>
      <dgm:t>
        <a:bodyPr/>
        <a:lstStyle/>
        <a:p>
          <a:endParaRPr lang="en-US"/>
        </a:p>
      </dgm:t>
    </dgm:pt>
    <dgm:pt modelId="{5F79DD2F-C6DE-4E1F-99C8-2A071FBA88EC}" type="sibTrans" cxnId="{84461399-756C-485C-BCE9-D4BED688A8F1}">
      <dgm:prSet/>
      <dgm:spPr/>
      <dgm:t>
        <a:bodyPr/>
        <a:lstStyle/>
        <a:p>
          <a:endParaRPr lang="en-US"/>
        </a:p>
      </dgm:t>
    </dgm:pt>
    <dgm:pt modelId="{469463F8-E0E3-48CA-A7F3-9565A008C055}">
      <dgm:prSet/>
      <dgm:spPr/>
      <dgm:t>
        <a:bodyPr/>
        <a:lstStyle/>
        <a:p>
          <a:r>
            <a:rPr lang="en-IN"/>
            <a:t>Improves safety during takeoff, landing, and low-visibility conditions.</a:t>
          </a:r>
          <a:endParaRPr lang="en-US"/>
        </a:p>
      </dgm:t>
    </dgm:pt>
    <dgm:pt modelId="{124642B3-7299-4AB4-94DA-5A1B97FB8A18}" type="parTrans" cxnId="{6B1CA5C6-2112-4BD5-9C52-FA9EED7928B5}">
      <dgm:prSet/>
      <dgm:spPr/>
      <dgm:t>
        <a:bodyPr/>
        <a:lstStyle/>
        <a:p>
          <a:endParaRPr lang="en-US"/>
        </a:p>
      </dgm:t>
    </dgm:pt>
    <dgm:pt modelId="{067065DD-3397-4E24-9533-7C0673255148}" type="sibTrans" cxnId="{6B1CA5C6-2112-4BD5-9C52-FA9EED7928B5}">
      <dgm:prSet/>
      <dgm:spPr/>
      <dgm:t>
        <a:bodyPr/>
        <a:lstStyle/>
        <a:p>
          <a:endParaRPr lang="en-US"/>
        </a:p>
      </dgm:t>
    </dgm:pt>
    <dgm:pt modelId="{F238947D-67E0-42C5-826A-93E897E89D16}">
      <dgm:prSet/>
      <dgm:spPr/>
      <dgm:t>
        <a:bodyPr/>
        <a:lstStyle/>
        <a:p>
          <a:r>
            <a:rPr lang="en-IN" b="1"/>
            <a:t>Applications:</a:t>
          </a:r>
          <a:endParaRPr lang="en-US"/>
        </a:p>
      </dgm:t>
    </dgm:pt>
    <dgm:pt modelId="{CE897DCC-85E0-452F-8245-3CDCB3FDA49A}" type="parTrans" cxnId="{6B8DDB07-47EA-4188-A05A-91CE281CD89D}">
      <dgm:prSet/>
      <dgm:spPr/>
      <dgm:t>
        <a:bodyPr/>
        <a:lstStyle/>
        <a:p>
          <a:endParaRPr lang="en-US"/>
        </a:p>
      </dgm:t>
    </dgm:pt>
    <dgm:pt modelId="{E1B958A9-F454-4F40-9767-B2B3E48324A5}" type="sibTrans" cxnId="{6B8DDB07-47EA-4188-A05A-91CE281CD89D}">
      <dgm:prSet/>
      <dgm:spPr/>
      <dgm:t>
        <a:bodyPr/>
        <a:lstStyle/>
        <a:p>
          <a:endParaRPr lang="en-US"/>
        </a:p>
      </dgm:t>
    </dgm:pt>
    <dgm:pt modelId="{1015073E-871D-4B2E-8D52-3366F5A893E6}">
      <dgm:prSet/>
      <dgm:spPr/>
      <dgm:t>
        <a:bodyPr/>
        <a:lstStyle/>
        <a:p>
          <a:r>
            <a:rPr lang="en-IN"/>
            <a:t>Used in military and commercial aircraft.</a:t>
          </a:r>
          <a:endParaRPr lang="en-US"/>
        </a:p>
      </dgm:t>
    </dgm:pt>
    <dgm:pt modelId="{AC729AE5-F798-4176-9392-AD36F1DA4CFC}" type="parTrans" cxnId="{727411CA-0884-4D9E-9F6F-845FFF9E5BFF}">
      <dgm:prSet/>
      <dgm:spPr/>
      <dgm:t>
        <a:bodyPr/>
        <a:lstStyle/>
        <a:p>
          <a:endParaRPr lang="en-US"/>
        </a:p>
      </dgm:t>
    </dgm:pt>
    <dgm:pt modelId="{77E130B1-F600-4959-8104-F602B40BC365}" type="sibTrans" cxnId="{727411CA-0884-4D9E-9F6F-845FFF9E5BFF}">
      <dgm:prSet/>
      <dgm:spPr/>
      <dgm:t>
        <a:bodyPr/>
        <a:lstStyle/>
        <a:p>
          <a:endParaRPr lang="en-US"/>
        </a:p>
      </dgm:t>
    </dgm:pt>
    <dgm:pt modelId="{956C2064-D7A5-48F1-8C78-8EB38D0F83CA}">
      <dgm:prSet/>
      <dgm:spPr/>
      <dgm:t>
        <a:bodyPr/>
        <a:lstStyle/>
        <a:p>
          <a:r>
            <a:rPr lang="en-IN"/>
            <a:t>Also adapted for automotive and other industries.</a:t>
          </a:r>
          <a:endParaRPr lang="en-US"/>
        </a:p>
      </dgm:t>
    </dgm:pt>
    <dgm:pt modelId="{A6EB4A7A-2E7E-4F63-9503-7B4AB60EEEC9}" type="parTrans" cxnId="{CCC86008-5D11-4AC6-8EA7-11EED4F89D83}">
      <dgm:prSet/>
      <dgm:spPr/>
      <dgm:t>
        <a:bodyPr/>
        <a:lstStyle/>
        <a:p>
          <a:endParaRPr lang="en-US"/>
        </a:p>
      </dgm:t>
    </dgm:pt>
    <dgm:pt modelId="{0CA7B979-873C-4B00-8360-517446381ACC}" type="sibTrans" cxnId="{CCC86008-5D11-4AC6-8EA7-11EED4F89D83}">
      <dgm:prSet/>
      <dgm:spPr/>
      <dgm:t>
        <a:bodyPr/>
        <a:lstStyle/>
        <a:p>
          <a:endParaRPr lang="en-US"/>
        </a:p>
      </dgm:t>
    </dgm:pt>
    <dgm:pt modelId="{19DDBCCC-F1A7-0640-A458-543026E6779C}" type="pres">
      <dgm:prSet presAssocID="{EC61EAD6-DEA5-40BB-9AEB-D291D7F10C1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8925D5-0F3E-0246-9F97-755BB667E81C}" type="pres">
      <dgm:prSet presAssocID="{93E1CB86-81B0-48F5-A149-A5805717368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F6C27-9770-974D-AE65-5CF36D393A2F}" type="pres">
      <dgm:prSet presAssocID="{715E4141-33F9-4A22-BFF1-D16F1ACA1314}" presName="spacer" presStyleCnt="0"/>
      <dgm:spPr/>
    </dgm:pt>
    <dgm:pt modelId="{9D0B550C-04A6-4345-9913-2E74906DD7BA}" type="pres">
      <dgm:prSet presAssocID="{5D56BD59-B284-4343-BEAB-05169FDC30C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07C3A-C1D3-B446-8621-1FA28ADF15CA}" type="pres">
      <dgm:prSet presAssocID="{5D56BD59-B284-4343-BEAB-05169FDC30C9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FC106-8859-D34C-BEB6-91DC1AA11FC0}" type="pres">
      <dgm:prSet presAssocID="{DE3F5AD5-7A44-484F-A708-0F5FFDDDA6C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84A08-76EB-6E49-969E-AD249337ACBC}" type="pres">
      <dgm:prSet presAssocID="{DE3F5AD5-7A44-484F-A708-0F5FFDDDA6CE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253C1-8076-9342-88D8-A25AD826D1D3}" type="pres">
      <dgm:prSet presAssocID="{F238947D-67E0-42C5-826A-93E897E89D1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880D46-D7F7-DC4D-BAB0-F318E518B4D0}" type="pres">
      <dgm:prSet presAssocID="{F238947D-67E0-42C5-826A-93E897E89D1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D7813E-6E94-A241-856D-A83DB6CC44B6}" type="presOf" srcId="{DE3F5AD5-7A44-484F-A708-0F5FFDDDA6CE}" destId="{C39FC106-8859-D34C-BEB6-91DC1AA11FC0}" srcOrd="0" destOrd="0" presId="urn:microsoft.com/office/officeart/2005/8/layout/vList2"/>
    <dgm:cxn modelId="{84461399-756C-485C-BCE9-D4BED688A8F1}" srcId="{DE3F5AD5-7A44-484F-A708-0F5FFDDDA6CE}" destId="{9F4004F1-4D66-4BF6-A7E9-D3AD8A7E18B0}" srcOrd="1" destOrd="0" parTransId="{7D018A98-13F6-4140-90A1-F3159A15AF26}" sibTransId="{5F79DD2F-C6DE-4E1F-99C8-2A071FBA88EC}"/>
    <dgm:cxn modelId="{E283C59A-A24A-B343-9F0A-806F328FC2FB}" type="presOf" srcId="{30384724-D4EF-43E6-99BC-1D92E7BB1FEB}" destId="{C8084A08-76EB-6E49-969E-AD249337ACBC}" srcOrd="0" destOrd="0" presId="urn:microsoft.com/office/officeart/2005/8/layout/vList2"/>
    <dgm:cxn modelId="{13717029-E08E-0243-B9AD-7FDA063B725C}" type="presOf" srcId="{EC61EAD6-DEA5-40BB-9AEB-D291D7F10C16}" destId="{19DDBCCC-F1A7-0640-A458-543026E6779C}" srcOrd="0" destOrd="0" presId="urn:microsoft.com/office/officeart/2005/8/layout/vList2"/>
    <dgm:cxn modelId="{727411CA-0884-4D9E-9F6F-845FFF9E5BFF}" srcId="{F238947D-67E0-42C5-826A-93E897E89D16}" destId="{1015073E-871D-4B2E-8D52-3366F5A893E6}" srcOrd="0" destOrd="0" parTransId="{AC729AE5-F798-4176-9392-AD36F1DA4CFC}" sibTransId="{77E130B1-F600-4959-8104-F602B40BC365}"/>
    <dgm:cxn modelId="{59F6CB64-9CD2-7A43-8D9A-B9DD4BA733F7}" type="presOf" srcId="{9F4004F1-4D66-4BF6-A7E9-D3AD8A7E18B0}" destId="{C8084A08-76EB-6E49-969E-AD249337ACBC}" srcOrd="0" destOrd="1" presId="urn:microsoft.com/office/officeart/2005/8/layout/vList2"/>
    <dgm:cxn modelId="{D44B5852-AD7D-4843-9CF6-9175CAD423F6}" type="presOf" srcId="{469463F8-E0E3-48CA-A7F3-9565A008C055}" destId="{C8084A08-76EB-6E49-969E-AD249337ACBC}" srcOrd="0" destOrd="2" presId="urn:microsoft.com/office/officeart/2005/8/layout/vList2"/>
    <dgm:cxn modelId="{09702F9B-6506-3141-AB0C-A3240A91E875}" type="presOf" srcId="{956C2064-D7A5-48F1-8C78-8EB38D0F83CA}" destId="{1E880D46-D7F7-DC4D-BAB0-F318E518B4D0}" srcOrd="0" destOrd="1" presId="urn:microsoft.com/office/officeart/2005/8/layout/vList2"/>
    <dgm:cxn modelId="{06D1DEE3-1683-444B-8A05-95E714E94AA5}" type="presOf" srcId="{5D56BD59-B284-4343-BEAB-05169FDC30C9}" destId="{9D0B550C-04A6-4345-9913-2E74906DD7BA}" srcOrd="0" destOrd="0" presId="urn:microsoft.com/office/officeart/2005/8/layout/vList2"/>
    <dgm:cxn modelId="{5C52C539-D5F5-45AD-852F-0A003AC2E27A}" srcId="{EC61EAD6-DEA5-40BB-9AEB-D291D7F10C16}" destId="{5D56BD59-B284-4343-BEAB-05169FDC30C9}" srcOrd="1" destOrd="0" parTransId="{7A771090-0A64-4556-9FF8-179F28604F87}" sibTransId="{BFC75EC8-213B-4AF4-8ED3-BA0A127B0423}"/>
    <dgm:cxn modelId="{AF9383DD-3EC4-469D-963C-9A51B5B4704B}" srcId="{EC61EAD6-DEA5-40BB-9AEB-D291D7F10C16}" destId="{93E1CB86-81B0-48F5-A149-A5805717368E}" srcOrd="0" destOrd="0" parTransId="{FEE16F43-129D-45BA-BD3B-26096529FFFA}" sibTransId="{715E4141-33F9-4A22-BFF1-D16F1ACA1314}"/>
    <dgm:cxn modelId="{32EA1964-5FAF-2E45-96D8-8A7016E8A591}" type="presOf" srcId="{1015073E-871D-4B2E-8D52-3366F5A893E6}" destId="{1E880D46-D7F7-DC4D-BAB0-F318E518B4D0}" srcOrd="0" destOrd="0" presId="urn:microsoft.com/office/officeart/2005/8/layout/vList2"/>
    <dgm:cxn modelId="{F4554DCD-A798-E041-B380-CD9062C99757}" type="presOf" srcId="{EF8547FF-94CB-4FC8-8777-6AB08811CF77}" destId="{EAA07C3A-C1D3-B446-8621-1FA28ADF15CA}" srcOrd="0" destOrd="0" presId="urn:microsoft.com/office/officeart/2005/8/layout/vList2"/>
    <dgm:cxn modelId="{CCC86008-5D11-4AC6-8EA7-11EED4F89D83}" srcId="{F238947D-67E0-42C5-826A-93E897E89D16}" destId="{956C2064-D7A5-48F1-8C78-8EB38D0F83CA}" srcOrd="1" destOrd="0" parTransId="{A6EB4A7A-2E7E-4F63-9503-7B4AB60EEEC9}" sibTransId="{0CA7B979-873C-4B00-8360-517446381ACC}"/>
    <dgm:cxn modelId="{5868667F-B5FF-4ADC-94CA-0D8F24937C5A}" srcId="{EC61EAD6-DEA5-40BB-9AEB-D291D7F10C16}" destId="{DE3F5AD5-7A44-484F-A708-0F5FFDDDA6CE}" srcOrd="2" destOrd="0" parTransId="{962FA265-F881-4BB2-939A-CF205B11EA14}" sibTransId="{2826966F-891B-47D6-96B6-1C1B2451280B}"/>
    <dgm:cxn modelId="{6B8DDB07-47EA-4188-A05A-91CE281CD89D}" srcId="{EC61EAD6-DEA5-40BB-9AEB-D291D7F10C16}" destId="{F238947D-67E0-42C5-826A-93E897E89D16}" srcOrd="3" destOrd="0" parTransId="{CE897DCC-85E0-452F-8245-3CDCB3FDA49A}" sibTransId="{E1B958A9-F454-4F40-9767-B2B3E48324A5}"/>
    <dgm:cxn modelId="{96E80E90-2460-4005-A7EC-04CD16676139}" srcId="{5D56BD59-B284-4343-BEAB-05169FDC30C9}" destId="{EF8547FF-94CB-4FC8-8777-6AB08811CF77}" srcOrd="0" destOrd="0" parTransId="{60DBAE7C-1F90-415C-B757-32F3AE284324}" sibTransId="{5FFC8AAD-A07F-4140-B015-867E468A5EAF}"/>
    <dgm:cxn modelId="{4FB60D7F-33C5-4078-97E8-4F55BEE3EAE5}" srcId="{DE3F5AD5-7A44-484F-A708-0F5FFDDDA6CE}" destId="{30384724-D4EF-43E6-99BC-1D92E7BB1FEB}" srcOrd="0" destOrd="0" parTransId="{4C06D205-D730-4FD1-9F7E-19372AC8E170}" sibTransId="{31CE7564-8684-4ED8-B5E4-0284CB2E5F18}"/>
    <dgm:cxn modelId="{6B1CA5C6-2112-4BD5-9C52-FA9EED7928B5}" srcId="{DE3F5AD5-7A44-484F-A708-0F5FFDDDA6CE}" destId="{469463F8-E0E3-48CA-A7F3-9565A008C055}" srcOrd="2" destOrd="0" parTransId="{124642B3-7299-4AB4-94DA-5A1B97FB8A18}" sibTransId="{067065DD-3397-4E24-9533-7C0673255148}"/>
    <dgm:cxn modelId="{7E90306B-A7F4-CD49-8601-18922CC0308B}" type="presOf" srcId="{6A35FAD0-F230-463B-9B7D-1D1D95F94B4A}" destId="{EAA07C3A-C1D3-B446-8621-1FA28ADF15CA}" srcOrd="0" destOrd="1" presId="urn:microsoft.com/office/officeart/2005/8/layout/vList2"/>
    <dgm:cxn modelId="{4749B419-8A8D-4C46-8659-8BA5964B4711}" type="presOf" srcId="{93E1CB86-81B0-48F5-A149-A5805717368E}" destId="{368925D5-0F3E-0246-9F97-755BB667E81C}" srcOrd="0" destOrd="0" presId="urn:microsoft.com/office/officeart/2005/8/layout/vList2"/>
    <dgm:cxn modelId="{4EBD1309-F5B2-41EE-B84B-C7137EE8C776}" srcId="{5D56BD59-B284-4343-BEAB-05169FDC30C9}" destId="{6A35FAD0-F230-463B-9B7D-1D1D95F94B4A}" srcOrd="1" destOrd="0" parTransId="{0E9905C2-F127-4BD0-8B05-505A76B6CEE7}" sibTransId="{EC99E3BE-0EDB-40FB-8956-91CD17C7B1D9}"/>
    <dgm:cxn modelId="{B7C8881B-6CB3-AA42-B0D6-D952D4D727DF}" type="presOf" srcId="{F238947D-67E0-42C5-826A-93E897E89D16}" destId="{989253C1-8076-9342-88D8-A25AD826D1D3}" srcOrd="0" destOrd="0" presId="urn:microsoft.com/office/officeart/2005/8/layout/vList2"/>
    <dgm:cxn modelId="{AFDD5976-BA2C-C04A-8149-BB3A3210A08D}" type="presParOf" srcId="{19DDBCCC-F1A7-0640-A458-543026E6779C}" destId="{368925D5-0F3E-0246-9F97-755BB667E81C}" srcOrd="0" destOrd="0" presId="urn:microsoft.com/office/officeart/2005/8/layout/vList2"/>
    <dgm:cxn modelId="{274A43E6-4F0E-F44B-A722-34512A67F673}" type="presParOf" srcId="{19DDBCCC-F1A7-0640-A458-543026E6779C}" destId="{7B9F6C27-9770-974D-AE65-5CF36D393A2F}" srcOrd="1" destOrd="0" presId="urn:microsoft.com/office/officeart/2005/8/layout/vList2"/>
    <dgm:cxn modelId="{4C36E8A0-232B-3F41-B652-54B4E41E19CA}" type="presParOf" srcId="{19DDBCCC-F1A7-0640-A458-543026E6779C}" destId="{9D0B550C-04A6-4345-9913-2E74906DD7BA}" srcOrd="2" destOrd="0" presId="urn:microsoft.com/office/officeart/2005/8/layout/vList2"/>
    <dgm:cxn modelId="{B5652CE9-CF54-674F-A5B8-CBD10D7CC7B3}" type="presParOf" srcId="{19DDBCCC-F1A7-0640-A458-543026E6779C}" destId="{EAA07C3A-C1D3-B446-8621-1FA28ADF15CA}" srcOrd="3" destOrd="0" presId="urn:microsoft.com/office/officeart/2005/8/layout/vList2"/>
    <dgm:cxn modelId="{683FBDCC-1C42-EE46-AB38-642866F6E7CD}" type="presParOf" srcId="{19DDBCCC-F1A7-0640-A458-543026E6779C}" destId="{C39FC106-8859-D34C-BEB6-91DC1AA11FC0}" srcOrd="4" destOrd="0" presId="urn:microsoft.com/office/officeart/2005/8/layout/vList2"/>
    <dgm:cxn modelId="{B1E00C3C-04AF-A043-A516-EB3C8EF12D1B}" type="presParOf" srcId="{19DDBCCC-F1A7-0640-A458-543026E6779C}" destId="{C8084A08-76EB-6E49-969E-AD249337ACBC}" srcOrd="5" destOrd="0" presId="urn:microsoft.com/office/officeart/2005/8/layout/vList2"/>
    <dgm:cxn modelId="{0B7777BC-67F3-774F-8906-FBA977D7CB8A}" type="presParOf" srcId="{19DDBCCC-F1A7-0640-A458-543026E6779C}" destId="{989253C1-8076-9342-88D8-A25AD826D1D3}" srcOrd="6" destOrd="0" presId="urn:microsoft.com/office/officeart/2005/8/layout/vList2"/>
    <dgm:cxn modelId="{1A254133-FE89-A240-8A99-9883BB9C3543}" type="presParOf" srcId="{19DDBCCC-F1A7-0640-A458-543026E6779C}" destId="{1E880D46-D7F7-DC4D-BAB0-F318E518B4D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6E5FACE-31E5-466E-A219-9B4D81E5BF3A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399D0FB-78F5-4A35-BB53-603E7F731A35}">
      <dgm:prSet/>
      <dgm:spPr/>
      <dgm:t>
        <a:bodyPr/>
        <a:lstStyle/>
        <a:p>
          <a:r>
            <a:rPr lang="en-IN"/>
            <a:t>SVS is a computer-generated 3D visualization of the terrain and environment displayed to pilots.</a:t>
          </a:r>
          <a:endParaRPr lang="en-US"/>
        </a:p>
      </dgm:t>
    </dgm:pt>
    <dgm:pt modelId="{15E01794-BEBE-4CCF-BD00-8A89555C52FF}" type="parTrans" cxnId="{BE03FC07-F1A1-44AC-B71A-50DBFA42962D}">
      <dgm:prSet/>
      <dgm:spPr/>
      <dgm:t>
        <a:bodyPr/>
        <a:lstStyle/>
        <a:p>
          <a:endParaRPr lang="en-US"/>
        </a:p>
      </dgm:t>
    </dgm:pt>
    <dgm:pt modelId="{26B88934-CA66-4C16-9260-0A1FC79B2FB0}" type="sibTrans" cxnId="{BE03FC07-F1A1-44AC-B71A-50DBFA42962D}">
      <dgm:prSet/>
      <dgm:spPr/>
      <dgm:t>
        <a:bodyPr/>
        <a:lstStyle/>
        <a:p>
          <a:endParaRPr lang="en-US"/>
        </a:p>
      </dgm:t>
    </dgm:pt>
    <dgm:pt modelId="{E6D02DC9-5EA0-4DFA-8265-94E23F0574DB}">
      <dgm:prSet/>
      <dgm:spPr/>
      <dgm:t>
        <a:bodyPr/>
        <a:lstStyle/>
        <a:p>
          <a:r>
            <a:rPr lang="en-IN" b="1"/>
            <a:t>How It Works:</a:t>
          </a:r>
          <a:endParaRPr lang="en-US"/>
        </a:p>
      </dgm:t>
    </dgm:pt>
    <dgm:pt modelId="{72F65667-2EE8-4512-878A-6930EE4822B2}" type="parTrans" cxnId="{39B7E87C-DDAE-4A8E-9FBC-8A073711E020}">
      <dgm:prSet/>
      <dgm:spPr/>
      <dgm:t>
        <a:bodyPr/>
        <a:lstStyle/>
        <a:p>
          <a:endParaRPr lang="en-US"/>
        </a:p>
      </dgm:t>
    </dgm:pt>
    <dgm:pt modelId="{BCD0F3E0-B8C3-466B-82E5-79B52C6EB1CD}" type="sibTrans" cxnId="{39B7E87C-DDAE-4A8E-9FBC-8A073711E020}">
      <dgm:prSet/>
      <dgm:spPr/>
      <dgm:t>
        <a:bodyPr/>
        <a:lstStyle/>
        <a:p>
          <a:endParaRPr lang="en-US"/>
        </a:p>
      </dgm:t>
    </dgm:pt>
    <dgm:pt modelId="{CF968A35-05E4-49E9-9C2C-7DEA06468854}">
      <dgm:prSet/>
      <dgm:spPr/>
      <dgm:t>
        <a:bodyPr/>
        <a:lstStyle/>
        <a:p>
          <a:r>
            <a:rPr lang="en-IN"/>
            <a:t>Uses GPS, terrain databases, and aircraft sensors.</a:t>
          </a:r>
          <a:endParaRPr lang="en-US"/>
        </a:p>
      </dgm:t>
    </dgm:pt>
    <dgm:pt modelId="{0A5D51E7-BEF3-42E0-AE59-B685121BE1D1}" type="parTrans" cxnId="{05D71ACB-9D78-483B-98F3-E49E5D3426BF}">
      <dgm:prSet/>
      <dgm:spPr/>
      <dgm:t>
        <a:bodyPr/>
        <a:lstStyle/>
        <a:p>
          <a:endParaRPr lang="en-US"/>
        </a:p>
      </dgm:t>
    </dgm:pt>
    <dgm:pt modelId="{DEBAC1B9-910A-4E31-B7A9-837BBCB33A2D}" type="sibTrans" cxnId="{05D71ACB-9D78-483B-98F3-E49E5D3426BF}">
      <dgm:prSet/>
      <dgm:spPr/>
      <dgm:t>
        <a:bodyPr/>
        <a:lstStyle/>
        <a:p>
          <a:endParaRPr lang="en-US"/>
        </a:p>
      </dgm:t>
    </dgm:pt>
    <dgm:pt modelId="{B4D23DA0-022F-448D-9B61-D096C5519BF9}">
      <dgm:prSet/>
      <dgm:spPr/>
      <dgm:t>
        <a:bodyPr/>
        <a:lstStyle/>
        <a:p>
          <a:r>
            <a:rPr lang="en-IN"/>
            <a:t>Provides a clear virtual view of surroundings, regardless of weather or visibility.</a:t>
          </a:r>
          <a:endParaRPr lang="en-US"/>
        </a:p>
      </dgm:t>
    </dgm:pt>
    <dgm:pt modelId="{72D07DED-1DC6-469A-9185-C89382D95BFE}" type="parTrans" cxnId="{CF90D5D7-5CFC-49B5-97D4-094208555547}">
      <dgm:prSet/>
      <dgm:spPr/>
      <dgm:t>
        <a:bodyPr/>
        <a:lstStyle/>
        <a:p>
          <a:endParaRPr lang="en-US"/>
        </a:p>
      </dgm:t>
    </dgm:pt>
    <dgm:pt modelId="{7D8E0176-DD0A-4799-93B2-51316953D42E}" type="sibTrans" cxnId="{CF90D5D7-5CFC-49B5-97D4-094208555547}">
      <dgm:prSet/>
      <dgm:spPr/>
      <dgm:t>
        <a:bodyPr/>
        <a:lstStyle/>
        <a:p>
          <a:endParaRPr lang="en-US"/>
        </a:p>
      </dgm:t>
    </dgm:pt>
    <dgm:pt modelId="{9F64DAC4-A585-477A-B87C-BDB1F8829878}">
      <dgm:prSet/>
      <dgm:spPr/>
      <dgm:t>
        <a:bodyPr/>
        <a:lstStyle/>
        <a:p>
          <a:r>
            <a:rPr lang="en-IN" b="1"/>
            <a:t>Key Features:</a:t>
          </a:r>
          <a:endParaRPr lang="en-US"/>
        </a:p>
      </dgm:t>
    </dgm:pt>
    <dgm:pt modelId="{4F0FB1D7-EB21-40C1-BC89-8B28055AC3C7}" type="parTrans" cxnId="{06D2B910-F1C1-413C-A50E-F6AA8DA437D9}">
      <dgm:prSet/>
      <dgm:spPr/>
      <dgm:t>
        <a:bodyPr/>
        <a:lstStyle/>
        <a:p>
          <a:endParaRPr lang="en-US"/>
        </a:p>
      </dgm:t>
    </dgm:pt>
    <dgm:pt modelId="{85DBF398-7AEE-4CC2-8D25-41FA58FA3C11}" type="sibTrans" cxnId="{06D2B910-F1C1-413C-A50E-F6AA8DA437D9}">
      <dgm:prSet/>
      <dgm:spPr/>
      <dgm:t>
        <a:bodyPr/>
        <a:lstStyle/>
        <a:p>
          <a:endParaRPr lang="en-US"/>
        </a:p>
      </dgm:t>
    </dgm:pt>
    <dgm:pt modelId="{20808E17-B5EC-4B58-A84C-B3F16E6E40B7}">
      <dgm:prSet/>
      <dgm:spPr/>
      <dgm:t>
        <a:bodyPr/>
        <a:lstStyle/>
        <a:p>
          <a:r>
            <a:rPr lang="en-IN"/>
            <a:t>Displays terrain, obstacles, runways, and navigation data.</a:t>
          </a:r>
          <a:endParaRPr lang="en-US"/>
        </a:p>
      </dgm:t>
    </dgm:pt>
    <dgm:pt modelId="{6B912B17-7F53-4D89-B901-6B0B385736B9}" type="parTrans" cxnId="{60639138-60A0-474B-91B3-850E69383F41}">
      <dgm:prSet/>
      <dgm:spPr/>
      <dgm:t>
        <a:bodyPr/>
        <a:lstStyle/>
        <a:p>
          <a:endParaRPr lang="en-US"/>
        </a:p>
      </dgm:t>
    </dgm:pt>
    <dgm:pt modelId="{418A66D7-B158-4FB9-986C-D825A4AE139C}" type="sibTrans" cxnId="{60639138-60A0-474B-91B3-850E69383F41}">
      <dgm:prSet/>
      <dgm:spPr/>
      <dgm:t>
        <a:bodyPr/>
        <a:lstStyle/>
        <a:p>
          <a:endParaRPr lang="en-US"/>
        </a:p>
      </dgm:t>
    </dgm:pt>
    <dgm:pt modelId="{5DFEC082-A271-469C-BAEA-F416B5DCC134}">
      <dgm:prSet/>
      <dgm:spPr/>
      <dgm:t>
        <a:bodyPr/>
        <a:lstStyle/>
        <a:p>
          <a:r>
            <a:rPr lang="en-IN"/>
            <a:t>Enhances situational awareness, especially in poor visibility.</a:t>
          </a:r>
          <a:endParaRPr lang="en-US"/>
        </a:p>
      </dgm:t>
    </dgm:pt>
    <dgm:pt modelId="{EF62910E-A1A4-40E3-9444-9CA62F33B1FE}" type="parTrans" cxnId="{FF051E9D-F5D4-4ECA-81F7-95F150160CD6}">
      <dgm:prSet/>
      <dgm:spPr/>
      <dgm:t>
        <a:bodyPr/>
        <a:lstStyle/>
        <a:p>
          <a:endParaRPr lang="en-US"/>
        </a:p>
      </dgm:t>
    </dgm:pt>
    <dgm:pt modelId="{17154D4A-E9D1-4043-839A-723FC7770245}" type="sibTrans" cxnId="{FF051E9D-F5D4-4ECA-81F7-95F150160CD6}">
      <dgm:prSet/>
      <dgm:spPr/>
      <dgm:t>
        <a:bodyPr/>
        <a:lstStyle/>
        <a:p>
          <a:endParaRPr lang="en-US"/>
        </a:p>
      </dgm:t>
    </dgm:pt>
    <dgm:pt modelId="{813CE7F6-BD67-46E0-9AC4-C07B7CBB9FE1}">
      <dgm:prSet/>
      <dgm:spPr/>
      <dgm:t>
        <a:bodyPr/>
        <a:lstStyle/>
        <a:p>
          <a:r>
            <a:rPr lang="en-IN"/>
            <a:t>Integrates with primary flight displays or HUDs.</a:t>
          </a:r>
          <a:endParaRPr lang="en-US"/>
        </a:p>
      </dgm:t>
    </dgm:pt>
    <dgm:pt modelId="{8C2BC680-D743-40AD-A119-604C5F97F1C8}" type="parTrans" cxnId="{BDC470FC-7037-4502-BCC3-71E20141B401}">
      <dgm:prSet/>
      <dgm:spPr/>
      <dgm:t>
        <a:bodyPr/>
        <a:lstStyle/>
        <a:p>
          <a:endParaRPr lang="en-US"/>
        </a:p>
      </dgm:t>
    </dgm:pt>
    <dgm:pt modelId="{D0DFA9C0-E439-4CE7-B5F8-B126E0B67E3B}" type="sibTrans" cxnId="{BDC470FC-7037-4502-BCC3-71E20141B401}">
      <dgm:prSet/>
      <dgm:spPr/>
      <dgm:t>
        <a:bodyPr/>
        <a:lstStyle/>
        <a:p>
          <a:endParaRPr lang="en-US"/>
        </a:p>
      </dgm:t>
    </dgm:pt>
    <dgm:pt modelId="{C00927B9-8B12-442E-8AF0-7496ED2B524A}">
      <dgm:prSet/>
      <dgm:spPr/>
      <dgm:t>
        <a:bodyPr/>
        <a:lstStyle/>
        <a:p>
          <a:r>
            <a:rPr lang="en-IN" b="1"/>
            <a:t>Benefits:</a:t>
          </a:r>
          <a:endParaRPr lang="en-US"/>
        </a:p>
      </dgm:t>
    </dgm:pt>
    <dgm:pt modelId="{9EFDAA63-B012-4AB1-885D-203A8249E3C3}" type="parTrans" cxnId="{0C1959F6-A51B-4615-A5D8-A4F3524A579B}">
      <dgm:prSet/>
      <dgm:spPr/>
      <dgm:t>
        <a:bodyPr/>
        <a:lstStyle/>
        <a:p>
          <a:endParaRPr lang="en-US"/>
        </a:p>
      </dgm:t>
    </dgm:pt>
    <dgm:pt modelId="{28B1DAF6-E1AA-44DE-8168-CE59F04FF5FA}" type="sibTrans" cxnId="{0C1959F6-A51B-4615-A5D8-A4F3524A579B}">
      <dgm:prSet/>
      <dgm:spPr/>
      <dgm:t>
        <a:bodyPr/>
        <a:lstStyle/>
        <a:p>
          <a:endParaRPr lang="en-US"/>
        </a:p>
      </dgm:t>
    </dgm:pt>
    <dgm:pt modelId="{B0A9F192-C5AE-4C4C-AAED-3AF916B26CD8}">
      <dgm:prSet/>
      <dgm:spPr/>
      <dgm:t>
        <a:bodyPr/>
        <a:lstStyle/>
        <a:p>
          <a:r>
            <a:rPr lang="en-IN"/>
            <a:t>Improves flight safety by reducing spatial disorientation.</a:t>
          </a:r>
          <a:endParaRPr lang="en-US"/>
        </a:p>
      </dgm:t>
    </dgm:pt>
    <dgm:pt modelId="{FC865BFF-D4D4-423F-84A0-FB311EA26C51}" type="parTrans" cxnId="{4E616F5B-4048-4028-BBE5-FB42F2DB2B7A}">
      <dgm:prSet/>
      <dgm:spPr/>
      <dgm:t>
        <a:bodyPr/>
        <a:lstStyle/>
        <a:p>
          <a:endParaRPr lang="en-US"/>
        </a:p>
      </dgm:t>
    </dgm:pt>
    <dgm:pt modelId="{56667B76-F357-4F91-900B-3EA58AFDE6EB}" type="sibTrans" cxnId="{4E616F5B-4048-4028-BBE5-FB42F2DB2B7A}">
      <dgm:prSet/>
      <dgm:spPr/>
      <dgm:t>
        <a:bodyPr/>
        <a:lstStyle/>
        <a:p>
          <a:endParaRPr lang="en-US"/>
        </a:p>
      </dgm:t>
    </dgm:pt>
    <dgm:pt modelId="{9796E49E-D0C3-47EF-B1C3-56E72A4FA3D7}">
      <dgm:prSet/>
      <dgm:spPr/>
      <dgm:t>
        <a:bodyPr/>
        <a:lstStyle/>
        <a:p>
          <a:r>
            <a:rPr lang="en-IN"/>
            <a:t>Assists in safer approaches and landings.</a:t>
          </a:r>
          <a:endParaRPr lang="en-US"/>
        </a:p>
      </dgm:t>
    </dgm:pt>
    <dgm:pt modelId="{B9BFB2C7-299B-43B2-A98F-11127A202DC2}" type="parTrans" cxnId="{D0273672-8BB8-46E8-BE26-55487C56A0C9}">
      <dgm:prSet/>
      <dgm:spPr/>
      <dgm:t>
        <a:bodyPr/>
        <a:lstStyle/>
        <a:p>
          <a:endParaRPr lang="en-US"/>
        </a:p>
      </dgm:t>
    </dgm:pt>
    <dgm:pt modelId="{B8C1650A-C473-4FC2-A60D-2727E4EBA01A}" type="sibTrans" cxnId="{D0273672-8BB8-46E8-BE26-55487C56A0C9}">
      <dgm:prSet/>
      <dgm:spPr/>
      <dgm:t>
        <a:bodyPr/>
        <a:lstStyle/>
        <a:p>
          <a:endParaRPr lang="en-US"/>
        </a:p>
      </dgm:t>
    </dgm:pt>
    <dgm:pt modelId="{B5630C12-A4EF-4D32-A328-E21A5B74AC27}">
      <dgm:prSet/>
      <dgm:spPr/>
      <dgm:t>
        <a:bodyPr/>
        <a:lstStyle/>
        <a:p>
          <a:r>
            <a:rPr lang="en-IN"/>
            <a:t>Supports pilot decision-making in challenging conditions.</a:t>
          </a:r>
          <a:endParaRPr lang="en-US"/>
        </a:p>
      </dgm:t>
    </dgm:pt>
    <dgm:pt modelId="{820F5004-71D9-4659-9AF3-DE87DC0E2165}" type="parTrans" cxnId="{A729E3E0-8DD5-40EF-9CA7-9B2CEFC9B5D9}">
      <dgm:prSet/>
      <dgm:spPr/>
      <dgm:t>
        <a:bodyPr/>
        <a:lstStyle/>
        <a:p>
          <a:endParaRPr lang="en-US"/>
        </a:p>
      </dgm:t>
    </dgm:pt>
    <dgm:pt modelId="{BF7B6770-F23E-49A7-80B6-6EF730352A0A}" type="sibTrans" cxnId="{A729E3E0-8DD5-40EF-9CA7-9B2CEFC9B5D9}">
      <dgm:prSet/>
      <dgm:spPr/>
      <dgm:t>
        <a:bodyPr/>
        <a:lstStyle/>
        <a:p>
          <a:endParaRPr lang="en-US"/>
        </a:p>
      </dgm:t>
    </dgm:pt>
    <dgm:pt modelId="{CF20CE04-F565-FE44-8570-0A14C49798AA}" type="pres">
      <dgm:prSet presAssocID="{E6E5FACE-31E5-466E-A219-9B4D81E5BF3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229433-E020-1547-BF4B-F8D934C840D2}" type="pres">
      <dgm:prSet presAssocID="{7399D0FB-78F5-4A35-BB53-603E7F731A35}" presName="linNode" presStyleCnt="0"/>
      <dgm:spPr/>
    </dgm:pt>
    <dgm:pt modelId="{19B84C6D-0B0E-D14C-80F5-3A0BB82A9579}" type="pres">
      <dgm:prSet presAssocID="{7399D0FB-78F5-4A35-BB53-603E7F731A3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58664-E62E-614E-9B63-6CC81BF622CD}" type="pres">
      <dgm:prSet presAssocID="{26B88934-CA66-4C16-9260-0A1FC79B2FB0}" presName="sp" presStyleCnt="0"/>
      <dgm:spPr/>
    </dgm:pt>
    <dgm:pt modelId="{4301A69B-9D42-2447-B088-6A10221ACDEB}" type="pres">
      <dgm:prSet presAssocID="{E6D02DC9-5EA0-4DFA-8265-94E23F0574DB}" presName="linNode" presStyleCnt="0"/>
      <dgm:spPr/>
    </dgm:pt>
    <dgm:pt modelId="{60F8657A-6350-9449-B9F1-E5F430054BAD}" type="pres">
      <dgm:prSet presAssocID="{E6D02DC9-5EA0-4DFA-8265-94E23F0574DB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72EAC7-B12A-AB47-B091-2208B21D2721}" type="pres">
      <dgm:prSet presAssocID="{E6D02DC9-5EA0-4DFA-8265-94E23F0574D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A20CA3-E724-BE4B-8A73-12265977AEE4}" type="pres">
      <dgm:prSet presAssocID="{BCD0F3E0-B8C3-466B-82E5-79B52C6EB1CD}" presName="sp" presStyleCnt="0"/>
      <dgm:spPr/>
    </dgm:pt>
    <dgm:pt modelId="{C6201E58-724B-2446-AE1B-78CBDD01B2B6}" type="pres">
      <dgm:prSet presAssocID="{9F64DAC4-A585-477A-B87C-BDB1F8829878}" presName="linNode" presStyleCnt="0"/>
      <dgm:spPr/>
    </dgm:pt>
    <dgm:pt modelId="{6C092D23-EADA-8A4D-92BD-AE01B8B0A985}" type="pres">
      <dgm:prSet presAssocID="{9F64DAC4-A585-477A-B87C-BDB1F8829878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C054B-258C-FD45-A09F-0CA6512DCC0C}" type="pres">
      <dgm:prSet presAssocID="{9F64DAC4-A585-477A-B87C-BDB1F882987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641568-A4BE-9C4A-BCC1-8106340BFAFB}" type="pres">
      <dgm:prSet presAssocID="{85DBF398-7AEE-4CC2-8D25-41FA58FA3C11}" presName="sp" presStyleCnt="0"/>
      <dgm:spPr/>
    </dgm:pt>
    <dgm:pt modelId="{51E3C59A-987A-CC41-B568-A7CB1F9B909C}" type="pres">
      <dgm:prSet presAssocID="{C00927B9-8B12-442E-8AF0-7496ED2B524A}" presName="linNode" presStyleCnt="0"/>
      <dgm:spPr/>
    </dgm:pt>
    <dgm:pt modelId="{29D33DDF-3992-F648-9562-3604C80543AB}" type="pres">
      <dgm:prSet presAssocID="{C00927B9-8B12-442E-8AF0-7496ED2B524A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BD78D-6EA7-4C43-AA07-534451F0E82A}" type="pres">
      <dgm:prSet presAssocID="{C00927B9-8B12-442E-8AF0-7496ED2B524A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137E90-97F1-E04D-B8DE-0752D705A5AE}" type="presOf" srcId="{5DFEC082-A271-469C-BAEA-F416B5DCC134}" destId="{EBDC054B-258C-FD45-A09F-0CA6512DCC0C}" srcOrd="0" destOrd="1" presId="urn:microsoft.com/office/officeart/2005/8/layout/vList5"/>
    <dgm:cxn modelId="{D0273672-8BB8-46E8-BE26-55487C56A0C9}" srcId="{C00927B9-8B12-442E-8AF0-7496ED2B524A}" destId="{9796E49E-D0C3-47EF-B1C3-56E72A4FA3D7}" srcOrd="1" destOrd="0" parTransId="{B9BFB2C7-299B-43B2-A98F-11127A202DC2}" sibTransId="{B8C1650A-C473-4FC2-A60D-2727E4EBA01A}"/>
    <dgm:cxn modelId="{58006054-F391-1547-8079-3C28FE138CBC}" type="presOf" srcId="{C00927B9-8B12-442E-8AF0-7496ED2B524A}" destId="{29D33DDF-3992-F648-9562-3604C80543AB}" srcOrd="0" destOrd="0" presId="urn:microsoft.com/office/officeart/2005/8/layout/vList5"/>
    <dgm:cxn modelId="{C2AFC152-4CCC-454A-BDF6-6DF961348275}" type="presOf" srcId="{B4D23DA0-022F-448D-9B61-D096C5519BF9}" destId="{BA72EAC7-B12A-AB47-B091-2208B21D2721}" srcOrd="0" destOrd="1" presId="urn:microsoft.com/office/officeart/2005/8/layout/vList5"/>
    <dgm:cxn modelId="{06D2B910-F1C1-413C-A50E-F6AA8DA437D9}" srcId="{E6E5FACE-31E5-466E-A219-9B4D81E5BF3A}" destId="{9F64DAC4-A585-477A-B87C-BDB1F8829878}" srcOrd="2" destOrd="0" parTransId="{4F0FB1D7-EB21-40C1-BC89-8B28055AC3C7}" sibTransId="{85DBF398-7AEE-4CC2-8D25-41FA58FA3C11}"/>
    <dgm:cxn modelId="{8F2E19CB-E7F5-334B-AE0F-F27226E5D1F6}" type="presOf" srcId="{B0A9F192-C5AE-4C4C-AAED-3AF916B26CD8}" destId="{1A9BD78D-6EA7-4C43-AA07-534451F0E82A}" srcOrd="0" destOrd="0" presId="urn:microsoft.com/office/officeart/2005/8/layout/vList5"/>
    <dgm:cxn modelId="{FF051E9D-F5D4-4ECA-81F7-95F150160CD6}" srcId="{9F64DAC4-A585-477A-B87C-BDB1F8829878}" destId="{5DFEC082-A271-469C-BAEA-F416B5DCC134}" srcOrd="1" destOrd="0" parTransId="{EF62910E-A1A4-40E3-9444-9CA62F33B1FE}" sibTransId="{17154D4A-E9D1-4043-839A-723FC7770245}"/>
    <dgm:cxn modelId="{68F8A4B6-0661-EC42-A42B-29AA0DFECB31}" type="presOf" srcId="{9F64DAC4-A585-477A-B87C-BDB1F8829878}" destId="{6C092D23-EADA-8A4D-92BD-AE01B8B0A985}" srcOrd="0" destOrd="0" presId="urn:microsoft.com/office/officeart/2005/8/layout/vList5"/>
    <dgm:cxn modelId="{BE03FC07-F1A1-44AC-B71A-50DBFA42962D}" srcId="{E6E5FACE-31E5-466E-A219-9B4D81E5BF3A}" destId="{7399D0FB-78F5-4A35-BB53-603E7F731A35}" srcOrd="0" destOrd="0" parTransId="{15E01794-BEBE-4CCF-BD00-8A89555C52FF}" sibTransId="{26B88934-CA66-4C16-9260-0A1FC79B2FB0}"/>
    <dgm:cxn modelId="{B5810B43-CD60-994E-95F3-6F7C8814102C}" type="presOf" srcId="{E6E5FACE-31E5-466E-A219-9B4D81E5BF3A}" destId="{CF20CE04-F565-FE44-8570-0A14C49798AA}" srcOrd="0" destOrd="0" presId="urn:microsoft.com/office/officeart/2005/8/layout/vList5"/>
    <dgm:cxn modelId="{A729E3E0-8DD5-40EF-9CA7-9B2CEFC9B5D9}" srcId="{C00927B9-8B12-442E-8AF0-7496ED2B524A}" destId="{B5630C12-A4EF-4D32-A328-E21A5B74AC27}" srcOrd="2" destOrd="0" parTransId="{820F5004-71D9-4659-9AF3-DE87DC0E2165}" sibTransId="{BF7B6770-F23E-49A7-80B6-6EF730352A0A}"/>
    <dgm:cxn modelId="{FA3B08CF-E2E3-0043-A8A1-BC4C27FB651F}" type="presOf" srcId="{CF968A35-05E4-49E9-9C2C-7DEA06468854}" destId="{BA72EAC7-B12A-AB47-B091-2208B21D2721}" srcOrd="0" destOrd="0" presId="urn:microsoft.com/office/officeart/2005/8/layout/vList5"/>
    <dgm:cxn modelId="{7698170E-F818-044B-A2EA-BBA5421541E1}" type="presOf" srcId="{7399D0FB-78F5-4A35-BB53-603E7F731A35}" destId="{19B84C6D-0B0E-D14C-80F5-3A0BB82A9579}" srcOrd="0" destOrd="0" presId="urn:microsoft.com/office/officeart/2005/8/layout/vList5"/>
    <dgm:cxn modelId="{4E616F5B-4048-4028-BBE5-FB42F2DB2B7A}" srcId="{C00927B9-8B12-442E-8AF0-7496ED2B524A}" destId="{B0A9F192-C5AE-4C4C-AAED-3AF916B26CD8}" srcOrd="0" destOrd="0" parTransId="{FC865BFF-D4D4-423F-84A0-FB311EA26C51}" sibTransId="{56667B76-F357-4F91-900B-3EA58AFDE6EB}"/>
    <dgm:cxn modelId="{39B7E87C-DDAE-4A8E-9FBC-8A073711E020}" srcId="{E6E5FACE-31E5-466E-A219-9B4D81E5BF3A}" destId="{E6D02DC9-5EA0-4DFA-8265-94E23F0574DB}" srcOrd="1" destOrd="0" parTransId="{72F65667-2EE8-4512-878A-6930EE4822B2}" sibTransId="{BCD0F3E0-B8C3-466B-82E5-79B52C6EB1CD}"/>
    <dgm:cxn modelId="{05D71ACB-9D78-483B-98F3-E49E5D3426BF}" srcId="{E6D02DC9-5EA0-4DFA-8265-94E23F0574DB}" destId="{CF968A35-05E4-49E9-9C2C-7DEA06468854}" srcOrd="0" destOrd="0" parTransId="{0A5D51E7-BEF3-42E0-AE59-B685121BE1D1}" sibTransId="{DEBAC1B9-910A-4E31-B7A9-837BBCB33A2D}"/>
    <dgm:cxn modelId="{0C1959F6-A51B-4615-A5D8-A4F3524A579B}" srcId="{E6E5FACE-31E5-466E-A219-9B4D81E5BF3A}" destId="{C00927B9-8B12-442E-8AF0-7496ED2B524A}" srcOrd="3" destOrd="0" parTransId="{9EFDAA63-B012-4AB1-885D-203A8249E3C3}" sibTransId="{28B1DAF6-E1AA-44DE-8168-CE59F04FF5FA}"/>
    <dgm:cxn modelId="{BDC470FC-7037-4502-BCC3-71E20141B401}" srcId="{9F64DAC4-A585-477A-B87C-BDB1F8829878}" destId="{813CE7F6-BD67-46E0-9AC4-C07B7CBB9FE1}" srcOrd="2" destOrd="0" parTransId="{8C2BC680-D743-40AD-A119-604C5F97F1C8}" sibTransId="{D0DFA9C0-E439-4CE7-B5F8-B126E0B67E3B}"/>
    <dgm:cxn modelId="{3820EBB4-778F-8F44-ADF4-9DCB2EC13356}" type="presOf" srcId="{9796E49E-D0C3-47EF-B1C3-56E72A4FA3D7}" destId="{1A9BD78D-6EA7-4C43-AA07-534451F0E82A}" srcOrd="0" destOrd="1" presId="urn:microsoft.com/office/officeart/2005/8/layout/vList5"/>
    <dgm:cxn modelId="{725A2593-7F8E-D245-BA66-C5DB7B3608B9}" type="presOf" srcId="{B5630C12-A4EF-4D32-A328-E21A5B74AC27}" destId="{1A9BD78D-6EA7-4C43-AA07-534451F0E82A}" srcOrd="0" destOrd="2" presId="urn:microsoft.com/office/officeart/2005/8/layout/vList5"/>
    <dgm:cxn modelId="{60639138-60A0-474B-91B3-850E69383F41}" srcId="{9F64DAC4-A585-477A-B87C-BDB1F8829878}" destId="{20808E17-B5EC-4B58-A84C-B3F16E6E40B7}" srcOrd="0" destOrd="0" parTransId="{6B912B17-7F53-4D89-B901-6B0B385736B9}" sibTransId="{418A66D7-B158-4FB9-986C-D825A4AE139C}"/>
    <dgm:cxn modelId="{88339363-AFF3-D348-91DB-368A1644C35F}" type="presOf" srcId="{20808E17-B5EC-4B58-A84C-B3F16E6E40B7}" destId="{EBDC054B-258C-FD45-A09F-0CA6512DCC0C}" srcOrd="0" destOrd="0" presId="urn:microsoft.com/office/officeart/2005/8/layout/vList5"/>
    <dgm:cxn modelId="{621A5F07-DB95-9C46-8A07-BD93D61232B1}" type="presOf" srcId="{813CE7F6-BD67-46E0-9AC4-C07B7CBB9FE1}" destId="{EBDC054B-258C-FD45-A09F-0CA6512DCC0C}" srcOrd="0" destOrd="2" presId="urn:microsoft.com/office/officeart/2005/8/layout/vList5"/>
    <dgm:cxn modelId="{5C938CFE-DB84-BD45-9ECD-FB5C80D9F57C}" type="presOf" srcId="{E6D02DC9-5EA0-4DFA-8265-94E23F0574DB}" destId="{60F8657A-6350-9449-B9F1-E5F430054BAD}" srcOrd="0" destOrd="0" presId="urn:microsoft.com/office/officeart/2005/8/layout/vList5"/>
    <dgm:cxn modelId="{CF90D5D7-5CFC-49B5-97D4-094208555547}" srcId="{E6D02DC9-5EA0-4DFA-8265-94E23F0574DB}" destId="{B4D23DA0-022F-448D-9B61-D096C5519BF9}" srcOrd="1" destOrd="0" parTransId="{72D07DED-1DC6-469A-9185-C89382D95BFE}" sibTransId="{7D8E0176-DD0A-4799-93B2-51316953D42E}"/>
    <dgm:cxn modelId="{AD25ECB7-1A16-C740-9AD4-9163BC65600E}" type="presParOf" srcId="{CF20CE04-F565-FE44-8570-0A14C49798AA}" destId="{38229433-E020-1547-BF4B-F8D934C840D2}" srcOrd="0" destOrd="0" presId="urn:microsoft.com/office/officeart/2005/8/layout/vList5"/>
    <dgm:cxn modelId="{B7D1CDBA-55A2-1B4C-95D0-14056E1D3052}" type="presParOf" srcId="{38229433-E020-1547-BF4B-F8D934C840D2}" destId="{19B84C6D-0B0E-D14C-80F5-3A0BB82A9579}" srcOrd="0" destOrd="0" presId="urn:microsoft.com/office/officeart/2005/8/layout/vList5"/>
    <dgm:cxn modelId="{B4E322C7-1958-654C-B763-E322F5C9AD27}" type="presParOf" srcId="{CF20CE04-F565-FE44-8570-0A14C49798AA}" destId="{C9458664-E62E-614E-9B63-6CC81BF622CD}" srcOrd="1" destOrd="0" presId="urn:microsoft.com/office/officeart/2005/8/layout/vList5"/>
    <dgm:cxn modelId="{72F617AD-62B2-194E-8927-D41306E2FF50}" type="presParOf" srcId="{CF20CE04-F565-FE44-8570-0A14C49798AA}" destId="{4301A69B-9D42-2447-B088-6A10221ACDEB}" srcOrd="2" destOrd="0" presId="urn:microsoft.com/office/officeart/2005/8/layout/vList5"/>
    <dgm:cxn modelId="{3BB845DF-493A-9C43-BA45-B980AD63F4E5}" type="presParOf" srcId="{4301A69B-9D42-2447-B088-6A10221ACDEB}" destId="{60F8657A-6350-9449-B9F1-E5F430054BAD}" srcOrd="0" destOrd="0" presId="urn:microsoft.com/office/officeart/2005/8/layout/vList5"/>
    <dgm:cxn modelId="{DB55B1F7-9A8A-7E45-93AE-B9D57E9FC2EA}" type="presParOf" srcId="{4301A69B-9D42-2447-B088-6A10221ACDEB}" destId="{BA72EAC7-B12A-AB47-B091-2208B21D2721}" srcOrd="1" destOrd="0" presId="urn:microsoft.com/office/officeart/2005/8/layout/vList5"/>
    <dgm:cxn modelId="{C10625EC-863B-3C45-B636-3E32A349B021}" type="presParOf" srcId="{CF20CE04-F565-FE44-8570-0A14C49798AA}" destId="{C9A20CA3-E724-BE4B-8A73-12265977AEE4}" srcOrd="3" destOrd="0" presId="urn:microsoft.com/office/officeart/2005/8/layout/vList5"/>
    <dgm:cxn modelId="{06A3F5AC-DBCB-B344-8F58-7C3C3A28305F}" type="presParOf" srcId="{CF20CE04-F565-FE44-8570-0A14C49798AA}" destId="{C6201E58-724B-2446-AE1B-78CBDD01B2B6}" srcOrd="4" destOrd="0" presId="urn:microsoft.com/office/officeart/2005/8/layout/vList5"/>
    <dgm:cxn modelId="{1963E4C9-BB1B-8F49-B5BF-42528D54DBD9}" type="presParOf" srcId="{C6201E58-724B-2446-AE1B-78CBDD01B2B6}" destId="{6C092D23-EADA-8A4D-92BD-AE01B8B0A985}" srcOrd="0" destOrd="0" presId="urn:microsoft.com/office/officeart/2005/8/layout/vList5"/>
    <dgm:cxn modelId="{B54CF01C-1735-C044-86C6-7D8672F3DD98}" type="presParOf" srcId="{C6201E58-724B-2446-AE1B-78CBDD01B2B6}" destId="{EBDC054B-258C-FD45-A09F-0CA6512DCC0C}" srcOrd="1" destOrd="0" presId="urn:microsoft.com/office/officeart/2005/8/layout/vList5"/>
    <dgm:cxn modelId="{ADE74654-50E0-0345-9519-D25EF8A88384}" type="presParOf" srcId="{CF20CE04-F565-FE44-8570-0A14C49798AA}" destId="{94641568-A4BE-9C4A-BCC1-8106340BFAFB}" srcOrd="5" destOrd="0" presId="urn:microsoft.com/office/officeart/2005/8/layout/vList5"/>
    <dgm:cxn modelId="{A04A884C-E4B5-B34E-9D04-F0D6714EC975}" type="presParOf" srcId="{CF20CE04-F565-FE44-8570-0A14C49798AA}" destId="{51E3C59A-987A-CC41-B568-A7CB1F9B909C}" srcOrd="6" destOrd="0" presId="urn:microsoft.com/office/officeart/2005/8/layout/vList5"/>
    <dgm:cxn modelId="{2DE9DF7E-9686-DA46-93E7-02CA621DD422}" type="presParOf" srcId="{51E3C59A-987A-CC41-B568-A7CB1F9B909C}" destId="{29D33DDF-3992-F648-9562-3604C80543AB}" srcOrd="0" destOrd="0" presId="urn:microsoft.com/office/officeart/2005/8/layout/vList5"/>
    <dgm:cxn modelId="{764677D8-8A4D-BD42-BB0E-1E12E797F7A5}" type="presParOf" srcId="{51E3C59A-987A-CC41-B568-A7CB1F9B909C}" destId="{1A9BD78D-6EA7-4C43-AA07-534451F0E82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F78E2F9-73C3-4547-B99B-92E2146EDFB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BCC60E-80AD-49A7-8558-C03E21008E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dirty="0"/>
            <a:t>Systems capable of performing flight operations with minimal or no human intervention using advanced sensors and algorithms.</a:t>
          </a:r>
          <a:endParaRPr lang="en-US" dirty="0"/>
        </a:p>
      </dgm:t>
    </dgm:pt>
    <dgm:pt modelId="{B8052752-D934-4241-8248-6E7085796CB5}" type="parTrans" cxnId="{5F8F2E49-885D-4FCC-8D03-0AEB99BE85B6}">
      <dgm:prSet/>
      <dgm:spPr/>
      <dgm:t>
        <a:bodyPr/>
        <a:lstStyle/>
        <a:p>
          <a:endParaRPr lang="en-US"/>
        </a:p>
      </dgm:t>
    </dgm:pt>
    <dgm:pt modelId="{1CF31408-FBE4-4D12-AD8E-0B7932589E08}" type="sibTrans" cxnId="{5F8F2E49-885D-4FCC-8D03-0AEB99BE85B6}">
      <dgm:prSet/>
      <dgm:spPr/>
      <dgm:t>
        <a:bodyPr/>
        <a:lstStyle/>
        <a:p>
          <a:endParaRPr lang="en-US"/>
        </a:p>
      </dgm:t>
    </dgm:pt>
    <dgm:pt modelId="{4B04FB12-405B-40E4-AF14-069ED28C8C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/>
            <a:t>Key Components:</a:t>
          </a:r>
          <a:endParaRPr lang="en-US"/>
        </a:p>
      </dgm:t>
    </dgm:pt>
    <dgm:pt modelId="{2B985148-33D4-4502-9269-E55F5D9733DB}" type="parTrans" cxnId="{4249C402-8BB1-45CE-81B3-0CF0073E9CDD}">
      <dgm:prSet/>
      <dgm:spPr/>
      <dgm:t>
        <a:bodyPr/>
        <a:lstStyle/>
        <a:p>
          <a:endParaRPr lang="en-US"/>
        </a:p>
      </dgm:t>
    </dgm:pt>
    <dgm:pt modelId="{5A5420A7-AB31-4B3B-8338-0846517215DE}" type="sibTrans" cxnId="{4249C402-8BB1-45CE-81B3-0CF0073E9CDD}">
      <dgm:prSet/>
      <dgm:spPr/>
      <dgm:t>
        <a:bodyPr/>
        <a:lstStyle/>
        <a:p>
          <a:endParaRPr lang="en-US"/>
        </a:p>
      </dgm:t>
    </dgm:pt>
    <dgm:pt modelId="{A92FABAB-7715-4E29-888E-91B098E8FD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Autopilot and flight management systems</a:t>
          </a:r>
          <a:endParaRPr lang="en-US" sz="1600" dirty="0"/>
        </a:p>
      </dgm:t>
    </dgm:pt>
    <dgm:pt modelId="{E434ACA1-CA29-4669-9ADD-A9FC041F8A69}" type="parTrans" cxnId="{4058A64A-4790-459A-8230-3CECA2E02CD9}">
      <dgm:prSet/>
      <dgm:spPr/>
      <dgm:t>
        <a:bodyPr/>
        <a:lstStyle/>
        <a:p>
          <a:endParaRPr lang="en-US"/>
        </a:p>
      </dgm:t>
    </dgm:pt>
    <dgm:pt modelId="{CB5B9D36-3FA5-4830-8D0F-C6BF24338413}" type="sibTrans" cxnId="{4058A64A-4790-459A-8230-3CECA2E02CD9}">
      <dgm:prSet/>
      <dgm:spPr/>
      <dgm:t>
        <a:bodyPr/>
        <a:lstStyle/>
        <a:p>
          <a:endParaRPr lang="en-US"/>
        </a:p>
      </dgm:t>
    </dgm:pt>
    <dgm:pt modelId="{5BFF70E6-2E19-4010-9168-A84D6BD2C1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Sensors (e.g., radar, </a:t>
          </a:r>
          <a:r>
            <a:rPr lang="en-IN" sz="1600" dirty="0" err="1"/>
            <a:t>lidar</a:t>
          </a:r>
          <a:r>
            <a:rPr lang="en-IN" sz="1600" dirty="0"/>
            <a:t>, GPS)</a:t>
          </a:r>
          <a:endParaRPr lang="en-US" sz="1600" dirty="0"/>
        </a:p>
      </dgm:t>
    </dgm:pt>
    <dgm:pt modelId="{24F13AAB-5C77-440A-959B-2FBFA6DF7A55}" type="parTrans" cxnId="{D469DFB6-FB29-4E91-8E95-779778BC4562}">
      <dgm:prSet/>
      <dgm:spPr/>
      <dgm:t>
        <a:bodyPr/>
        <a:lstStyle/>
        <a:p>
          <a:endParaRPr lang="en-US"/>
        </a:p>
      </dgm:t>
    </dgm:pt>
    <dgm:pt modelId="{5FFFB975-38B5-447C-8A48-86A424DE81B6}" type="sibTrans" cxnId="{D469DFB6-FB29-4E91-8E95-779778BC4562}">
      <dgm:prSet/>
      <dgm:spPr/>
      <dgm:t>
        <a:bodyPr/>
        <a:lstStyle/>
        <a:p>
          <a:endParaRPr lang="en-US"/>
        </a:p>
      </dgm:t>
    </dgm:pt>
    <dgm:pt modelId="{7CACD06C-56B1-445E-AA02-BB8EF64D2E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Artificial Intelligence and machine learning</a:t>
          </a:r>
          <a:endParaRPr lang="en-US" sz="1600" dirty="0"/>
        </a:p>
      </dgm:t>
    </dgm:pt>
    <dgm:pt modelId="{FD618089-CD2E-4001-925F-810818F22E7F}" type="parTrans" cxnId="{DDD84992-B51F-453B-BC29-4690DBEE4565}">
      <dgm:prSet/>
      <dgm:spPr/>
      <dgm:t>
        <a:bodyPr/>
        <a:lstStyle/>
        <a:p>
          <a:endParaRPr lang="en-US"/>
        </a:p>
      </dgm:t>
    </dgm:pt>
    <dgm:pt modelId="{D9CFA2EA-4D3B-4FE7-B67F-778DEED3DAE7}" type="sibTrans" cxnId="{DDD84992-B51F-453B-BC29-4690DBEE4565}">
      <dgm:prSet/>
      <dgm:spPr/>
      <dgm:t>
        <a:bodyPr/>
        <a:lstStyle/>
        <a:p>
          <a:endParaRPr lang="en-US"/>
        </a:p>
      </dgm:t>
    </dgm:pt>
    <dgm:pt modelId="{9219D301-E7E8-4AEC-BDA1-8ADAD67FC9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/>
            <a:t>Functions:</a:t>
          </a:r>
          <a:endParaRPr lang="en-US"/>
        </a:p>
      </dgm:t>
    </dgm:pt>
    <dgm:pt modelId="{75B69F4F-5975-40B2-9691-9237CAAF85DA}" type="parTrans" cxnId="{25786AB5-C3BF-4A5C-8E3B-602494BB35B7}">
      <dgm:prSet/>
      <dgm:spPr/>
      <dgm:t>
        <a:bodyPr/>
        <a:lstStyle/>
        <a:p>
          <a:endParaRPr lang="en-US"/>
        </a:p>
      </dgm:t>
    </dgm:pt>
    <dgm:pt modelId="{BCC4AFB0-00AC-46C1-B701-0FC9E82E1F6E}" type="sibTrans" cxnId="{25786AB5-C3BF-4A5C-8E3B-602494BB35B7}">
      <dgm:prSet/>
      <dgm:spPr/>
      <dgm:t>
        <a:bodyPr/>
        <a:lstStyle/>
        <a:p>
          <a:endParaRPr lang="en-US"/>
        </a:p>
      </dgm:t>
    </dgm:pt>
    <dgm:pt modelId="{66161802-9872-4808-AFEF-0302E33788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Navigation and route optimization</a:t>
          </a:r>
          <a:endParaRPr lang="en-US" sz="1600" dirty="0"/>
        </a:p>
      </dgm:t>
    </dgm:pt>
    <dgm:pt modelId="{39430F3D-D92A-4571-AD38-E965B68A23AB}" type="parTrans" cxnId="{CC77C35D-D885-4A15-AAEB-F62936137CAC}">
      <dgm:prSet/>
      <dgm:spPr/>
      <dgm:t>
        <a:bodyPr/>
        <a:lstStyle/>
        <a:p>
          <a:endParaRPr lang="en-US"/>
        </a:p>
      </dgm:t>
    </dgm:pt>
    <dgm:pt modelId="{22853956-68ED-4C90-8DD8-CBACEE1B8C52}" type="sibTrans" cxnId="{CC77C35D-D885-4A15-AAEB-F62936137CAC}">
      <dgm:prSet/>
      <dgm:spPr/>
      <dgm:t>
        <a:bodyPr/>
        <a:lstStyle/>
        <a:p>
          <a:endParaRPr lang="en-US"/>
        </a:p>
      </dgm:t>
    </dgm:pt>
    <dgm:pt modelId="{C690435B-FBA2-4B2D-8C8D-633A639862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Collision avoidance</a:t>
          </a:r>
          <a:endParaRPr lang="en-US" sz="1600" dirty="0"/>
        </a:p>
      </dgm:t>
    </dgm:pt>
    <dgm:pt modelId="{A6FF9C76-719C-413C-A8B8-6847A1D6D4C8}" type="parTrans" cxnId="{654C9516-7AF3-401F-9518-2458DC8A2E57}">
      <dgm:prSet/>
      <dgm:spPr/>
      <dgm:t>
        <a:bodyPr/>
        <a:lstStyle/>
        <a:p>
          <a:endParaRPr lang="en-US"/>
        </a:p>
      </dgm:t>
    </dgm:pt>
    <dgm:pt modelId="{2D48D2AD-02EA-4D23-A210-63B96F78CFE4}" type="sibTrans" cxnId="{654C9516-7AF3-401F-9518-2458DC8A2E57}">
      <dgm:prSet/>
      <dgm:spPr/>
      <dgm:t>
        <a:bodyPr/>
        <a:lstStyle/>
        <a:p>
          <a:endParaRPr lang="en-US"/>
        </a:p>
      </dgm:t>
    </dgm:pt>
    <dgm:pt modelId="{0A1AF71A-7F82-4AC5-9CE8-CB3492357A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600" dirty="0"/>
            <a:t>Automated </a:t>
          </a:r>
          <a:r>
            <a:rPr lang="en-IN" sz="1600" dirty="0" smtClean="0"/>
            <a:t>take off</a:t>
          </a:r>
          <a:r>
            <a:rPr lang="en-IN" sz="1600" dirty="0"/>
            <a:t>, cruise, and landing procedures</a:t>
          </a:r>
          <a:endParaRPr lang="en-US" sz="1600" dirty="0"/>
        </a:p>
      </dgm:t>
    </dgm:pt>
    <dgm:pt modelId="{9834814C-E11B-4D77-8EB1-7E424CF403D1}" type="parTrans" cxnId="{24DC3F1B-05BE-467B-8DDE-9430FC0FAE4D}">
      <dgm:prSet/>
      <dgm:spPr/>
      <dgm:t>
        <a:bodyPr/>
        <a:lstStyle/>
        <a:p>
          <a:endParaRPr lang="en-US"/>
        </a:p>
      </dgm:t>
    </dgm:pt>
    <dgm:pt modelId="{CD57CCAF-4B4D-4CCB-A4FA-AA3733CEB4B5}" type="sibTrans" cxnId="{24DC3F1B-05BE-467B-8DDE-9430FC0FAE4D}">
      <dgm:prSet/>
      <dgm:spPr/>
      <dgm:t>
        <a:bodyPr/>
        <a:lstStyle/>
        <a:p>
          <a:endParaRPr lang="en-US"/>
        </a:p>
      </dgm:t>
    </dgm:pt>
    <dgm:pt modelId="{8751CFE9-C575-4CDA-BBE2-25E3505237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dirty="0"/>
            <a:t>Improves flight safety and reliability</a:t>
          </a:r>
          <a:endParaRPr lang="en-US" sz="1200" dirty="0"/>
        </a:p>
      </dgm:t>
    </dgm:pt>
    <dgm:pt modelId="{36D467CD-3373-4FEF-910C-05080565FCD0}" type="parTrans" cxnId="{24E45F47-144B-4128-AE9A-C61FCCC54C1C}">
      <dgm:prSet/>
      <dgm:spPr/>
      <dgm:t>
        <a:bodyPr/>
        <a:lstStyle/>
        <a:p>
          <a:endParaRPr lang="en-US"/>
        </a:p>
      </dgm:t>
    </dgm:pt>
    <dgm:pt modelId="{35694F15-7622-4942-BA30-FB26D729CC03}" type="sibTrans" cxnId="{24E45F47-144B-4128-AE9A-C61FCCC54C1C}">
      <dgm:prSet/>
      <dgm:spPr/>
      <dgm:t>
        <a:bodyPr/>
        <a:lstStyle/>
        <a:p>
          <a:endParaRPr lang="en-US"/>
        </a:p>
      </dgm:t>
    </dgm:pt>
    <dgm:pt modelId="{9585350E-7557-465B-BA9C-EA35F98251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dirty="0"/>
            <a:t>Reduces pilot workload and human error</a:t>
          </a:r>
          <a:endParaRPr lang="en-US" sz="1200" dirty="0"/>
        </a:p>
      </dgm:t>
    </dgm:pt>
    <dgm:pt modelId="{A5FFED77-D5BF-4134-8EF0-B447C7BAE081}" type="parTrans" cxnId="{7FC2A533-6FFA-43EB-8B3A-3C0B0D6C4F19}">
      <dgm:prSet/>
      <dgm:spPr/>
      <dgm:t>
        <a:bodyPr/>
        <a:lstStyle/>
        <a:p>
          <a:endParaRPr lang="en-US"/>
        </a:p>
      </dgm:t>
    </dgm:pt>
    <dgm:pt modelId="{241F647C-116C-41DD-94E1-C6001CA69A01}" type="sibTrans" cxnId="{7FC2A533-6FFA-43EB-8B3A-3C0B0D6C4F19}">
      <dgm:prSet/>
      <dgm:spPr/>
      <dgm:t>
        <a:bodyPr/>
        <a:lstStyle/>
        <a:p>
          <a:endParaRPr lang="en-US"/>
        </a:p>
      </dgm:t>
    </dgm:pt>
    <dgm:pt modelId="{B1B2EA6E-BC4E-4915-B670-27AEC98D40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dirty="0"/>
            <a:t>Enables future concepts like unmanned aerial vehicles (UAVs) and urban air mobility</a:t>
          </a:r>
          <a:endParaRPr lang="en-US" sz="1200" dirty="0"/>
        </a:p>
      </dgm:t>
    </dgm:pt>
    <dgm:pt modelId="{F049CF4F-459B-40F3-BE6F-91FDE9EE89A1}" type="parTrans" cxnId="{6A20F26A-44E1-4BA6-9C37-03AF083F1B9B}">
      <dgm:prSet/>
      <dgm:spPr/>
      <dgm:t>
        <a:bodyPr/>
        <a:lstStyle/>
        <a:p>
          <a:endParaRPr lang="en-US"/>
        </a:p>
      </dgm:t>
    </dgm:pt>
    <dgm:pt modelId="{580D4190-9827-4435-B986-2F006D0AA8A3}" type="sibTrans" cxnId="{6A20F26A-44E1-4BA6-9C37-03AF083F1B9B}">
      <dgm:prSet/>
      <dgm:spPr/>
      <dgm:t>
        <a:bodyPr/>
        <a:lstStyle/>
        <a:p>
          <a:endParaRPr lang="en-US"/>
        </a:p>
      </dgm:t>
    </dgm:pt>
    <dgm:pt modelId="{0B96BA1E-6A4D-41A3-8D22-20351A975B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dirty="0"/>
            <a:t>Benefits:</a:t>
          </a:r>
          <a:endParaRPr lang="en-US" dirty="0"/>
        </a:p>
      </dgm:t>
    </dgm:pt>
    <dgm:pt modelId="{AB4B6CF1-C2EC-4A5B-A611-32E302C1E957}" type="sibTrans" cxnId="{9042C88C-E2E6-4A6A-8431-A6EE8082C107}">
      <dgm:prSet/>
      <dgm:spPr/>
      <dgm:t>
        <a:bodyPr/>
        <a:lstStyle/>
        <a:p>
          <a:endParaRPr lang="en-US"/>
        </a:p>
      </dgm:t>
    </dgm:pt>
    <dgm:pt modelId="{EA6991D1-FB1B-415B-971F-7684803CFD5B}" type="parTrans" cxnId="{9042C88C-E2E6-4A6A-8431-A6EE8082C107}">
      <dgm:prSet/>
      <dgm:spPr/>
      <dgm:t>
        <a:bodyPr/>
        <a:lstStyle/>
        <a:p>
          <a:endParaRPr lang="en-US"/>
        </a:p>
      </dgm:t>
    </dgm:pt>
    <dgm:pt modelId="{6543976B-5233-4015-908D-9FBD68608BC4}" type="pres">
      <dgm:prSet presAssocID="{8F78E2F9-73C3-4547-B99B-92E2146EDFB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F2FE63-842F-4133-8770-5A225B322496}" type="pres">
      <dgm:prSet presAssocID="{16BCC60E-80AD-49A7-8558-C03E21008EED}" presName="compNode" presStyleCnt="0"/>
      <dgm:spPr/>
    </dgm:pt>
    <dgm:pt modelId="{1970B4E5-756D-4794-92B1-CD52552DB5CD}" type="pres">
      <dgm:prSet presAssocID="{16BCC60E-80AD-49A7-8558-C03E21008EED}" presName="iconRect" presStyleLbl="node1" presStyleIdx="0" presStyleCnt="4" custLinFactNeighborX="54616" custLinFactNeighborY="-591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eroplane"/>
        </a:ext>
      </dgm:extLst>
    </dgm:pt>
    <dgm:pt modelId="{876235F6-C689-4DE7-8A4C-28273C42C817}" type="pres">
      <dgm:prSet presAssocID="{16BCC60E-80AD-49A7-8558-C03E21008EED}" presName="iconSpace" presStyleCnt="0"/>
      <dgm:spPr/>
    </dgm:pt>
    <dgm:pt modelId="{6C198190-D6F7-43CE-AD0E-7DD59E53FFDE}" type="pres">
      <dgm:prSet presAssocID="{16BCC60E-80AD-49A7-8558-C03E21008EED}" presName="parTx" presStyleLbl="revTx" presStyleIdx="0" presStyleCnt="8" custScaleY="13277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93F3A08-7AF2-4F17-83F4-51B81A08EAE6}" type="pres">
      <dgm:prSet presAssocID="{16BCC60E-80AD-49A7-8558-C03E21008EED}" presName="txSpace" presStyleCnt="0"/>
      <dgm:spPr/>
    </dgm:pt>
    <dgm:pt modelId="{520AC9D4-91EF-403D-83E1-80C25B64F16C}" type="pres">
      <dgm:prSet presAssocID="{16BCC60E-80AD-49A7-8558-C03E21008EED}" presName="desTx" presStyleLbl="revTx" presStyleIdx="1" presStyleCnt="8">
        <dgm:presLayoutVars/>
      </dgm:prSet>
      <dgm:spPr/>
    </dgm:pt>
    <dgm:pt modelId="{A1B446E5-4819-422F-8043-6D284DAA04EE}" type="pres">
      <dgm:prSet presAssocID="{1CF31408-FBE4-4D12-AD8E-0B7932589E08}" presName="sibTrans" presStyleCnt="0"/>
      <dgm:spPr/>
    </dgm:pt>
    <dgm:pt modelId="{60ADD823-0AB6-4E5C-975F-64C2CFB08C9A}" type="pres">
      <dgm:prSet presAssocID="{4B04FB12-405B-40E4-AF14-069ED28C8C97}" presName="compNode" presStyleCnt="0"/>
      <dgm:spPr/>
    </dgm:pt>
    <dgm:pt modelId="{3C3056C2-20E6-4C3D-9BBF-A012C1A568D2}" type="pres">
      <dgm:prSet presAssocID="{4B04FB12-405B-40E4-AF14-069ED28C8C9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72460997-D85F-4BBA-926C-99452E774147}" type="pres">
      <dgm:prSet presAssocID="{4B04FB12-405B-40E4-AF14-069ED28C8C97}" presName="iconSpace" presStyleCnt="0"/>
      <dgm:spPr/>
    </dgm:pt>
    <dgm:pt modelId="{B2F16AEF-EFA8-4CE7-97E4-530203FA3A5B}" type="pres">
      <dgm:prSet presAssocID="{4B04FB12-405B-40E4-AF14-069ED28C8C97}" presName="parTx" presStyleLbl="revTx" presStyleIdx="2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EFBE6C-B56D-41ED-8EE8-347119EB2B96}" type="pres">
      <dgm:prSet presAssocID="{4B04FB12-405B-40E4-AF14-069ED28C8C97}" presName="txSpace" presStyleCnt="0"/>
      <dgm:spPr/>
    </dgm:pt>
    <dgm:pt modelId="{073181E6-E904-4E8E-9021-85A394B99AC5}" type="pres">
      <dgm:prSet presAssocID="{4B04FB12-405B-40E4-AF14-069ED28C8C97}" presName="desTx" presStyleLbl="revTx" presStyleIdx="3" presStyleCnt="8" custScaleX="147153" custScaleY="227571">
        <dgm:presLayoutVars/>
      </dgm:prSet>
      <dgm:spPr/>
      <dgm:t>
        <a:bodyPr/>
        <a:lstStyle/>
        <a:p>
          <a:endParaRPr lang="en-US"/>
        </a:p>
      </dgm:t>
    </dgm:pt>
    <dgm:pt modelId="{17DE1B7D-C4B2-4DCF-89EF-EE1AE01449C6}" type="pres">
      <dgm:prSet presAssocID="{5A5420A7-AB31-4B3B-8338-0846517215DE}" presName="sibTrans" presStyleCnt="0"/>
      <dgm:spPr/>
    </dgm:pt>
    <dgm:pt modelId="{89E6ABF9-7441-4FA4-BEE1-633840470D33}" type="pres">
      <dgm:prSet presAssocID="{9219D301-E7E8-4AEC-BDA1-8ADAD67FC9FC}" presName="compNode" presStyleCnt="0"/>
      <dgm:spPr/>
    </dgm:pt>
    <dgm:pt modelId="{2B52FC39-9681-4A68-81E2-3887ED00729C}" type="pres">
      <dgm:prSet presAssocID="{9219D301-E7E8-4AEC-BDA1-8ADAD67FC9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263A3D52-3EA6-46FF-A4EF-791E2F7A93BC}" type="pres">
      <dgm:prSet presAssocID="{9219D301-E7E8-4AEC-BDA1-8ADAD67FC9FC}" presName="iconSpace" presStyleCnt="0"/>
      <dgm:spPr/>
    </dgm:pt>
    <dgm:pt modelId="{A54F21D4-34F2-4BCE-B2AF-AB18D38B917E}" type="pres">
      <dgm:prSet presAssocID="{9219D301-E7E8-4AEC-BDA1-8ADAD67FC9FC}" presName="parTx" presStyleLbl="revTx" presStyleIdx="4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F4762DB-BACF-4033-9244-5EC85B2CA479}" type="pres">
      <dgm:prSet presAssocID="{9219D301-E7E8-4AEC-BDA1-8ADAD67FC9FC}" presName="txSpace" presStyleCnt="0"/>
      <dgm:spPr/>
    </dgm:pt>
    <dgm:pt modelId="{A42A512E-4E37-4CC6-8E39-42B68647C7D9}" type="pres">
      <dgm:prSet presAssocID="{9219D301-E7E8-4AEC-BDA1-8ADAD67FC9FC}" presName="desTx" presStyleLbl="revTx" presStyleIdx="5" presStyleCnt="8" custScaleY="233822" custLinFactNeighborX="-29089" custLinFactNeighborY="-11747">
        <dgm:presLayoutVars/>
      </dgm:prSet>
      <dgm:spPr/>
      <dgm:t>
        <a:bodyPr/>
        <a:lstStyle/>
        <a:p>
          <a:endParaRPr lang="en-US"/>
        </a:p>
      </dgm:t>
    </dgm:pt>
    <dgm:pt modelId="{F7F65EC9-5BC6-4F4C-BFF9-116F83486B50}" type="pres">
      <dgm:prSet presAssocID="{BCC4AFB0-00AC-46C1-B701-0FC9E82E1F6E}" presName="sibTrans" presStyleCnt="0"/>
      <dgm:spPr/>
    </dgm:pt>
    <dgm:pt modelId="{26F3BCAC-AF8F-4D0A-AE55-BD6E7F940956}" type="pres">
      <dgm:prSet presAssocID="{0B96BA1E-6A4D-41A3-8D22-20351A975B1E}" presName="compNode" presStyleCnt="0"/>
      <dgm:spPr/>
    </dgm:pt>
    <dgm:pt modelId="{DA5FA244-F23D-4795-983D-018C7C06FDA8}" type="pres">
      <dgm:prSet presAssocID="{0B96BA1E-6A4D-41A3-8D22-20351A975B1E}" presName="iconRect" presStyleLbl="node1" presStyleIdx="3" presStyleCnt="4" custLinFactNeighborX="-28495" custLinFactNeighborY="-5919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0339F991-5F21-438D-A764-78EF1ADF20F7}" type="pres">
      <dgm:prSet presAssocID="{0B96BA1E-6A4D-41A3-8D22-20351A975B1E}" presName="iconSpace" presStyleCnt="0"/>
      <dgm:spPr/>
    </dgm:pt>
    <dgm:pt modelId="{3B7D6A1D-D6DE-465C-B870-AEE1DCD3D151}" type="pres">
      <dgm:prSet presAssocID="{0B96BA1E-6A4D-41A3-8D22-20351A975B1E}" presName="parTx" presStyleLbl="revTx" presStyleIdx="6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D364E84-C26C-4B85-B3E1-9C229496C587}" type="pres">
      <dgm:prSet presAssocID="{0B96BA1E-6A4D-41A3-8D22-20351A975B1E}" presName="txSpace" presStyleCnt="0"/>
      <dgm:spPr/>
    </dgm:pt>
    <dgm:pt modelId="{297A4EC5-3E54-4449-B429-26D326162BCB}" type="pres">
      <dgm:prSet presAssocID="{0B96BA1E-6A4D-41A3-8D22-20351A975B1E}" presName="desTx" presStyleLbl="revTx" presStyleIdx="7" presStyleCnt="8" custLinFactNeighborX="-25765" custLinFactNeighborY="-80412">
        <dgm:presLayoutVars/>
      </dgm:prSet>
      <dgm:spPr/>
      <dgm:t>
        <a:bodyPr/>
        <a:lstStyle/>
        <a:p>
          <a:endParaRPr lang="en-US"/>
        </a:p>
      </dgm:t>
    </dgm:pt>
  </dgm:ptLst>
  <dgm:cxnLst>
    <dgm:cxn modelId="{6A20F26A-44E1-4BA6-9C37-03AF083F1B9B}" srcId="{0B96BA1E-6A4D-41A3-8D22-20351A975B1E}" destId="{B1B2EA6E-BC4E-4915-B670-27AEC98D408D}" srcOrd="2" destOrd="0" parTransId="{F049CF4F-459B-40F3-BE6F-91FDE9EE89A1}" sibTransId="{580D4190-9827-4435-B986-2F006D0AA8A3}"/>
    <dgm:cxn modelId="{25786AB5-C3BF-4A5C-8E3B-602494BB35B7}" srcId="{8F78E2F9-73C3-4547-B99B-92E2146EDFB1}" destId="{9219D301-E7E8-4AEC-BDA1-8ADAD67FC9FC}" srcOrd="2" destOrd="0" parTransId="{75B69F4F-5975-40B2-9691-9237CAAF85DA}" sibTransId="{BCC4AFB0-00AC-46C1-B701-0FC9E82E1F6E}"/>
    <dgm:cxn modelId="{C12651C2-2349-41B1-91E5-60F5B9C4495A}" type="presOf" srcId="{9585350E-7557-465B-BA9C-EA35F982515B}" destId="{297A4EC5-3E54-4449-B429-26D326162BCB}" srcOrd="0" destOrd="1" presId="urn:microsoft.com/office/officeart/2018/2/layout/IconLabelDescriptionList"/>
    <dgm:cxn modelId="{CC77C35D-D885-4A15-AAEB-F62936137CAC}" srcId="{9219D301-E7E8-4AEC-BDA1-8ADAD67FC9FC}" destId="{66161802-9872-4808-AFEF-0302E337889E}" srcOrd="0" destOrd="0" parTransId="{39430F3D-D92A-4571-AD38-E965B68A23AB}" sibTransId="{22853956-68ED-4C90-8DD8-CBACEE1B8C52}"/>
    <dgm:cxn modelId="{0675EA25-8498-4A88-BE30-CB6DD0DF1E13}" type="presOf" srcId="{B1B2EA6E-BC4E-4915-B670-27AEC98D408D}" destId="{297A4EC5-3E54-4449-B429-26D326162BCB}" srcOrd="0" destOrd="2" presId="urn:microsoft.com/office/officeart/2018/2/layout/IconLabelDescriptionList"/>
    <dgm:cxn modelId="{A4A70783-28A1-48DE-8976-299880C9DAE5}" type="presOf" srcId="{9219D301-E7E8-4AEC-BDA1-8ADAD67FC9FC}" destId="{A54F21D4-34F2-4BCE-B2AF-AB18D38B917E}" srcOrd="0" destOrd="0" presId="urn:microsoft.com/office/officeart/2018/2/layout/IconLabelDescriptionList"/>
    <dgm:cxn modelId="{988CF412-D670-48BB-92A6-40F9DE7AD552}" type="presOf" srcId="{0A1AF71A-7F82-4AC5-9CE8-CB3492357AF8}" destId="{A42A512E-4E37-4CC6-8E39-42B68647C7D9}" srcOrd="0" destOrd="2" presId="urn:microsoft.com/office/officeart/2018/2/layout/IconLabelDescriptionList"/>
    <dgm:cxn modelId="{BECD1E07-A4EB-4AF4-AB1C-A0B505CC0F8C}" type="presOf" srcId="{4B04FB12-405B-40E4-AF14-069ED28C8C97}" destId="{B2F16AEF-EFA8-4CE7-97E4-530203FA3A5B}" srcOrd="0" destOrd="0" presId="urn:microsoft.com/office/officeart/2018/2/layout/IconLabelDescriptionList"/>
    <dgm:cxn modelId="{D469DFB6-FB29-4E91-8E95-779778BC4562}" srcId="{4B04FB12-405B-40E4-AF14-069ED28C8C97}" destId="{5BFF70E6-2E19-4010-9168-A84D6BD2C118}" srcOrd="1" destOrd="0" parTransId="{24F13AAB-5C77-440A-959B-2FBFA6DF7A55}" sibTransId="{5FFFB975-38B5-447C-8A48-86A424DE81B6}"/>
    <dgm:cxn modelId="{24DC3F1B-05BE-467B-8DDE-9430FC0FAE4D}" srcId="{9219D301-E7E8-4AEC-BDA1-8ADAD67FC9FC}" destId="{0A1AF71A-7F82-4AC5-9CE8-CB3492357AF8}" srcOrd="2" destOrd="0" parTransId="{9834814C-E11B-4D77-8EB1-7E424CF403D1}" sibTransId="{CD57CCAF-4B4D-4CCB-A4FA-AA3733CEB4B5}"/>
    <dgm:cxn modelId="{72B0F3B3-6863-4834-AA99-8FADE6593BCA}" type="presOf" srcId="{C690435B-FBA2-4B2D-8C8D-633A63986240}" destId="{A42A512E-4E37-4CC6-8E39-42B68647C7D9}" srcOrd="0" destOrd="1" presId="urn:microsoft.com/office/officeart/2018/2/layout/IconLabelDescriptionList"/>
    <dgm:cxn modelId="{654C9516-7AF3-401F-9518-2458DC8A2E57}" srcId="{9219D301-E7E8-4AEC-BDA1-8ADAD67FC9FC}" destId="{C690435B-FBA2-4B2D-8C8D-633A63986240}" srcOrd="1" destOrd="0" parTransId="{A6FF9C76-719C-413C-A8B8-6847A1D6D4C8}" sibTransId="{2D48D2AD-02EA-4D23-A210-63B96F78CFE4}"/>
    <dgm:cxn modelId="{2AFE005D-AD68-4ED9-850C-2EC0275E5351}" type="presOf" srcId="{5BFF70E6-2E19-4010-9168-A84D6BD2C118}" destId="{073181E6-E904-4E8E-9021-85A394B99AC5}" srcOrd="0" destOrd="1" presId="urn:microsoft.com/office/officeart/2018/2/layout/IconLabelDescriptionList"/>
    <dgm:cxn modelId="{2496C13A-E71B-4436-9A0D-1B0DEFC44591}" type="presOf" srcId="{66161802-9872-4808-AFEF-0302E337889E}" destId="{A42A512E-4E37-4CC6-8E39-42B68647C7D9}" srcOrd="0" destOrd="0" presId="urn:microsoft.com/office/officeart/2018/2/layout/IconLabelDescriptionList"/>
    <dgm:cxn modelId="{9042C88C-E2E6-4A6A-8431-A6EE8082C107}" srcId="{8F78E2F9-73C3-4547-B99B-92E2146EDFB1}" destId="{0B96BA1E-6A4D-41A3-8D22-20351A975B1E}" srcOrd="3" destOrd="0" parTransId="{EA6991D1-FB1B-415B-971F-7684803CFD5B}" sibTransId="{AB4B6CF1-C2EC-4A5B-A611-32E302C1E957}"/>
    <dgm:cxn modelId="{EFFA94DB-3C9F-4432-889D-35DF428DFE78}" type="presOf" srcId="{8751CFE9-C575-4CDA-BBE2-25E35052372D}" destId="{297A4EC5-3E54-4449-B429-26D326162BCB}" srcOrd="0" destOrd="0" presId="urn:microsoft.com/office/officeart/2018/2/layout/IconLabelDescriptionList"/>
    <dgm:cxn modelId="{5F8F2E49-885D-4FCC-8D03-0AEB99BE85B6}" srcId="{8F78E2F9-73C3-4547-B99B-92E2146EDFB1}" destId="{16BCC60E-80AD-49A7-8558-C03E21008EED}" srcOrd="0" destOrd="0" parTransId="{B8052752-D934-4241-8248-6E7085796CB5}" sibTransId="{1CF31408-FBE4-4D12-AD8E-0B7932589E08}"/>
    <dgm:cxn modelId="{FFB7235D-DB32-4C5C-913A-B79ACB5BFD62}" type="presOf" srcId="{A92FABAB-7715-4E29-888E-91B098E8FD39}" destId="{073181E6-E904-4E8E-9021-85A394B99AC5}" srcOrd="0" destOrd="0" presId="urn:microsoft.com/office/officeart/2018/2/layout/IconLabelDescriptionList"/>
    <dgm:cxn modelId="{4058A64A-4790-459A-8230-3CECA2E02CD9}" srcId="{4B04FB12-405B-40E4-AF14-069ED28C8C97}" destId="{A92FABAB-7715-4E29-888E-91B098E8FD39}" srcOrd="0" destOrd="0" parTransId="{E434ACA1-CA29-4669-9ADD-A9FC041F8A69}" sibTransId="{CB5B9D36-3FA5-4830-8D0F-C6BF24338413}"/>
    <dgm:cxn modelId="{24E45F47-144B-4128-AE9A-C61FCCC54C1C}" srcId="{0B96BA1E-6A4D-41A3-8D22-20351A975B1E}" destId="{8751CFE9-C575-4CDA-BBE2-25E35052372D}" srcOrd="0" destOrd="0" parTransId="{36D467CD-3373-4FEF-910C-05080565FCD0}" sibTransId="{35694F15-7622-4942-BA30-FB26D729CC03}"/>
    <dgm:cxn modelId="{7FC2A533-6FFA-43EB-8B3A-3C0B0D6C4F19}" srcId="{0B96BA1E-6A4D-41A3-8D22-20351A975B1E}" destId="{9585350E-7557-465B-BA9C-EA35F982515B}" srcOrd="1" destOrd="0" parTransId="{A5FFED77-D5BF-4134-8EF0-B447C7BAE081}" sibTransId="{241F647C-116C-41DD-94E1-C6001CA69A01}"/>
    <dgm:cxn modelId="{53723AD3-79E4-4251-A83C-EFADD296D4D4}" type="presOf" srcId="{8F78E2F9-73C3-4547-B99B-92E2146EDFB1}" destId="{6543976B-5233-4015-908D-9FBD68608BC4}" srcOrd="0" destOrd="0" presId="urn:microsoft.com/office/officeart/2018/2/layout/IconLabelDescriptionList"/>
    <dgm:cxn modelId="{4249C402-8BB1-45CE-81B3-0CF0073E9CDD}" srcId="{8F78E2F9-73C3-4547-B99B-92E2146EDFB1}" destId="{4B04FB12-405B-40E4-AF14-069ED28C8C97}" srcOrd="1" destOrd="0" parTransId="{2B985148-33D4-4502-9269-E55F5D9733DB}" sibTransId="{5A5420A7-AB31-4B3B-8338-0846517215DE}"/>
    <dgm:cxn modelId="{2B734EB6-C805-4B48-BA9F-45D35590D27F}" type="presOf" srcId="{7CACD06C-56B1-445E-AA02-BB8EF64D2EE5}" destId="{073181E6-E904-4E8E-9021-85A394B99AC5}" srcOrd="0" destOrd="2" presId="urn:microsoft.com/office/officeart/2018/2/layout/IconLabelDescriptionList"/>
    <dgm:cxn modelId="{A32BFA65-6F51-4350-B566-764FFC9D0E3D}" type="presOf" srcId="{16BCC60E-80AD-49A7-8558-C03E21008EED}" destId="{6C198190-D6F7-43CE-AD0E-7DD59E53FFDE}" srcOrd="0" destOrd="0" presId="urn:microsoft.com/office/officeart/2018/2/layout/IconLabelDescriptionList"/>
    <dgm:cxn modelId="{DDD84992-B51F-453B-BC29-4690DBEE4565}" srcId="{4B04FB12-405B-40E4-AF14-069ED28C8C97}" destId="{7CACD06C-56B1-445E-AA02-BB8EF64D2EE5}" srcOrd="2" destOrd="0" parTransId="{FD618089-CD2E-4001-925F-810818F22E7F}" sibTransId="{D9CFA2EA-4D3B-4FE7-B67F-778DEED3DAE7}"/>
    <dgm:cxn modelId="{5A732246-9441-40F1-9ECD-C0081286FB81}" type="presOf" srcId="{0B96BA1E-6A4D-41A3-8D22-20351A975B1E}" destId="{3B7D6A1D-D6DE-465C-B870-AEE1DCD3D151}" srcOrd="0" destOrd="0" presId="urn:microsoft.com/office/officeart/2018/2/layout/IconLabelDescriptionList"/>
    <dgm:cxn modelId="{D570CDCE-C58B-4BBC-9D48-41CA5B927FF2}" type="presParOf" srcId="{6543976B-5233-4015-908D-9FBD68608BC4}" destId="{C2F2FE63-842F-4133-8770-5A225B322496}" srcOrd="0" destOrd="0" presId="urn:microsoft.com/office/officeart/2018/2/layout/IconLabelDescriptionList"/>
    <dgm:cxn modelId="{057B92DD-0CE7-4B42-B435-4CBDE2E2BB72}" type="presParOf" srcId="{C2F2FE63-842F-4133-8770-5A225B322496}" destId="{1970B4E5-756D-4794-92B1-CD52552DB5CD}" srcOrd="0" destOrd="0" presId="urn:microsoft.com/office/officeart/2018/2/layout/IconLabelDescriptionList"/>
    <dgm:cxn modelId="{DA15245F-0D54-45F1-AC83-6787ADBBC4CA}" type="presParOf" srcId="{C2F2FE63-842F-4133-8770-5A225B322496}" destId="{876235F6-C689-4DE7-8A4C-28273C42C817}" srcOrd="1" destOrd="0" presId="urn:microsoft.com/office/officeart/2018/2/layout/IconLabelDescriptionList"/>
    <dgm:cxn modelId="{FF28F3D7-8AD3-4A09-9CCD-4D081DF4569C}" type="presParOf" srcId="{C2F2FE63-842F-4133-8770-5A225B322496}" destId="{6C198190-D6F7-43CE-AD0E-7DD59E53FFDE}" srcOrd="2" destOrd="0" presId="urn:microsoft.com/office/officeart/2018/2/layout/IconLabelDescriptionList"/>
    <dgm:cxn modelId="{9A2D1988-78F1-4728-8A53-F41401844BC3}" type="presParOf" srcId="{C2F2FE63-842F-4133-8770-5A225B322496}" destId="{193F3A08-7AF2-4F17-83F4-51B81A08EAE6}" srcOrd="3" destOrd="0" presId="urn:microsoft.com/office/officeart/2018/2/layout/IconLabelDescriptionList"/>
    <dgm:cxn modelId="{C94B8020-4B89-4E5E-95D5-C0E1CA68D3F8}" type="presParOf" srcId="{C2F2FE63-842F-4133-8770-5A225B322496}" destId="{520AC9D4-91EF-403D-83E1-80C25B64F16C}" srcOrd="4" destOrd="0" presId="urn:microsoft.com/office/officeart/2018/2/layout/IconLabelDescriptionList"/>
    <dgm:cxn modelId="{5E4DB65D-5BD9-47ED-B4F7-C6CEEE5C83DD}" type="presParOf" srcId="{6543976B-5233-4015-908D-9FBD68608BC4}" destId="{A1B446E5-4819-422F-8043-6D284DAA04EE}" srcOrd="1" destOrd="0" presId="urn:microsoft.com/office/officeart/2018/2/layout/IconLabelDescriptionList"/>
    <dgm:cxn modelId="{1F7F8C91-136F-4A23-B4F6-FC968666E367}" type="presParOf" srcId="{6543976B-5233-4015-908D-9FBD68608BC4}" destId="{60ADD823-0AB6-4E5C-975F-64C2CFB08C9A}" srcOrd="2" destOrd="0" presId="urn:microsoft.com/office/officeart/2018/2/layout/IconLabelDescriptionList"/>
    <dgm:cxn modelId="{151AD86B-44BE-48D9-A104-418B2734F1F6}" type="presParOf" srcId="{60ADD823-0AB6-4E5C-975F-64C2CFB08C9A}" destId="{3C3056C2-20E6-4C3D-9BBF-A012C1A568D2}" srcOrd="0" destOrd="0" presId="urn:microsoft.com/office/officeart/2018/2/layout/IconLabelDescriptionList"/>
    <dgm:cxn modelId="{572B63A8-14A6-49DE-B876-53B857BF5023}" type="presParOf" srcId="{60ADD823-0AB6-4E5C-975F-64C2CFB08C9A}" destId="{72460997-D85F-4BBA-926C-99452E774147}" srcOrd="1" destOrd="0" presId="urn:microsoft.com/office/officeart/2018/2/layout/IconLabelDescriptionList"/>
    <dgm:cxn modelId="{D273C23A-D4EE-45B2-A4BE-5DF963AEFFD4}" type="presParOf" srcId="{60ADD823-0AB6-4E5C-975F-64C2CFB08C9A}" destId="{B2F16AEF-EFA8-4CE7-97E4-530203FA3A5B}" srcOrd="2" destOrd="0" presId="urn:microsoft.com/office/officeart/2018/2/layout/IconLabelDescriptionList"/>
    <dgm:cxn modelId="{A62404BD-5E25-4B35-BC71-8679F78F64DF}" type="presParOf" srcId="{60ADD823-0AB6-4E5C-975F-64C2CFB08C9A}" destId="{B7EFBE6C-B56D-41ED-8EE8-347119EB2B96}" srcOrd="3" destOrd="0" presId="urn:microsoft.com/office/officeart/2018/2/layout/IconLabelDescriptionList"/>
    <dgm:cxn modelId="{F50B03F9-1EAE-4309-A262-CFCF986A8E1D}" type="presParOf" srcId="{60ADD823-0AB6-4E5C-975F-64C2CFB08C9A}" destId="{073181E6-E904-4E8E-9021-85A394B99AC5}" srcOrd="4" destOrd="0" presId="urn:microsoft.com/office/officeart/2018/2/layout/IconLabelDescriptionList"/>
    <dgm:cxn modelId="{C411C5C8-8D0F-4EBF-A0B0-1030AF7633F7}" type="presParOf" srcId="{6543976B-5233-4015-908D-9FBD68608BC4}" destId="{17DE1B7D-C4B2-4DCF-89EF-EE1AE01449C6}" srcOrd="3" destOrd="0" presId="urn:microsoft.com/office/officeart/2018/2/layout/IconLabelDescriptionList"/>
    <dgm:cxn modelId="{42F59CD9-8130-474C-B3DE-8F721615A1B3}" type="presParOf" srcId="{6543976B-5233-4015-908D-9FBD68608BC4}" destId="{89E6ABF9-7441-4FA4-BEE1-633840470D33}" srcOrd="4" destOrd="0" presId="urn:microsoft.com/office/officeart/2018/2/layout/IconLabelDescriptionList"/>
    <dgm:cxn modelId="{0684A28C-832A-40DC-A235-22047BA27748}" type="presParOf" srcId="{89E6ABF9-7441-4FA4-BEE1-633840470D33}" destId="{2B52FC39-9681-4A68-81E2-3887ED00729C}" srcOrd="0" destOrd="0" presId="urn:microsoft.com/office/officeart/2018/2/layout/IconLabelDescriptionList"/>
    <dgm:cxn modelId="{871856EE-C774-4723-B3C6-A3FE956D89B9}" type="presParOf" srcId="{89E6ABF9-7441-4FA4-BEE1-633840470D33}" destId="{263A3D52-3EA6-46FF-A4EF-791E2F7A93BC}" srcOrd="1" destOrd="0" presId="urn:microsoft.com/office/officeart/2018/2/layout/IconLabelDescriptionList"/>
    <dgm:cxn modelId="{87C7996D-0E97-441D-A3D7-E06851947053}" type="presParOf" srcId="{89E6ABF9-7441-4FA4-BEE1-633840470D33}" destId="{A54F21D4-34F2-4BCE-B2AF-AB18D38B917E}" srcOrd="2" destOrd="0" presId="urn:microsoft.com/office/officeart/2018/2/layout/IconLabelDescriptionList"/>
    <dgm:cxn modelId="{DE5A541F-DA13-4945-977E-EE5686C5F64C}" type="presParOf" srcId="{89E6ABF9-7441-4FA4-BEE1-633840470D33}" destId="{7F4762DB-BACF-4033-9244-5EC85B2CA479}" srcOrd="3" destOrd="0" presId="urn:microsoft.com/office/officeart/2018/2/layout/IconLabelDescriptionList"/>
    <dgm:cxn modelId="{FE92A4A5-1D75-45A6-9339-396114262F01}" type="presParOf" srcId="{89E6ABF9-7441-4FA4-BEE1-633840470D33}" destId="{A42A512E-4E37-4CC6-8E39-42B68647C7D9}" srcOrd="4" destOrd="0" presId="urn:microsoft.com/office/officeart/2018/2/layout/IconLabelDescriptionList"/>
    <dgm:cxn modelId="{8CAD7648-5F67-4A74-BCB4-EFC07368AB2C}" type="presParOf" srcId="{6543976B-5233-4015-908D-9FBD68608BC4}" destId="{F7F65EC9-5BC6-4F4C-BFF9-116F83486B50}" srcOrd="5" destOrd="0" presId="urn:microsoft.com/office/officeart/2018/2/layout/IconLabelDescriptionList"/>
    <dgm:cxn modelId="{046CEBD6-5C26-4F5B-9274-0F83C569EBA7}" type="presParOf" srcId="{6543976B-5233-4015-908D-9FBD68608BC4}" destId="{26F3BCAC-AF8F-4D0A-AE55-BD6E7F940956}" srcOrd="6" destOrd="0" presId="urn:microsoft.com/office/officeart/2018/2/layout/IconLabelDescriptionList"/>
    <dgm:cxn modelId="{66DA6911-CF85-40C8-A0BE-AA6757077DF7}" type="presParOf" srcId="{26F3BCAC-AF8F-4D0A-AE55-BD6E7F940956}" destId="{DA5FA244-F23D-4795-983D-018C7C06FDA8}" srcOrd="0" destOrd="0" presId="urn:microsoft.com/office/officeart/2018/2/layout/IconLabelDescriptionList"/>
    <dgm:cxn modelId="{CC4A94DD-B5DC-4DAC-BAA5-91328DBC859E}" type="presParOf" srcId="{26F3BCAC-AF8F-4D0A-AE55-BD6E7F940956}" destId="{0339F991-5F21-438D-A764-78EF1ADF20F7}" srcOrd="1" destOrd="0" presId="urn:microsoft.com/office/officeart/2018/2/layout/IconLabelDescriptionList"/>
    <dgm:cxn modelId="{98364B6D-C94B-4A65-8CCC-BE21573D8B3E}" type="presParOf" srcId="{26F3BCAC-AF8F-4D0A-AE55-BD6E7F940956}" destId="{3B7D6A1D-D6DE-465C-B870-AEE1DCD3D151}" srcOrd="2" destOrd="0" presId="urn:microsoft.com/office/officeart/2018/2/layout/IconLabelDescriptionList"/>
    <dgm:cxn modelId="{E1CE4A19-47E7-4806-8183-C736BEBCAF4B}" type="presParOf" srcId="{26F3BCAC-AF8F-4D0A-AE55-BD6E7F940956}" destId="{2D364E84-C26C-4B85-B3E1-9C229496C587}" srcOrd="3" destOrd="0" presId="urn:microsoft.com/office/officeart/2018/2/layout/IconLabelDescriptionList"/>
    <dgm:cxn modelId="{9BB58701-FECD-44A4-8C01-15903E76D239}" type="presParOf" srcId="{26F3BCAC-AF8F-4D0A-AE55-BD6E7F940956}" destId="{297A4EC5-3E54-4449-B429-26D326162BC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6782166-483B-4460-8969-B91CAC42739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847D71-E893-4C3F-AE8D-13CC81168CDD}">
      <dgm:prSet/>
      <dgm:spPr/>
      <dgm:t>
        <a:bodyPr/>
        <a:lstStyle/>
        <a:p>
          <a:r>
            <a:rPr lang="en-IN" b="1"/>
            <a:t>Artificial Intelligence &amp; Machine Learning</a:t>
          </a:r>
          <a:r>
            <a:rPr lang="en-IN"/>
            <a:t/>
          </a:r>
          <a:br>
            <a:rPr lang="en-IN"/>
          </a:br>
          <a:r>
            <a:rPr lang="en-IN"/>
            <a:t>Enhanced autopilot, predictive maintenance, and adaptive flight control.</a:t>
          </a:r>
          <a:endParaRPr lang="en-US"/>
        </a:p>
      </dgm:t>
    </dgm:pt>
    <dgm:pt modelId="{90F6337A-3350-4E9B-8F90-5B92EA5C858E}" type="parTrans" cxnId="{061B7445-5DA6-4F14-BDDC-DD315616C7B7}">
      <dgm:prSet/>
      <dgm:spPr/>
      <dgm:t>
        <a:bodyPr/>
        <a:lstStyle/>
        <a:p>
          <a:endParaRPr lang="en-US"/>
        </a:p>
      </dgm:t>
    </dgm:pt>
    <dgm:pt modelId="{7096628A-1FCC-48B6-B044-588D3EBB18DF}" type="sibTrans" cxnId="{061B7445-5DA6-4F14-BDDC-DD315616C7B7}">
      <dgm:prSet/>
      <dgm:spPr/>
      <dgm:t>
        <a:bodyPr/>
        <a:lstStyle/>
        <a:p>
          <a:endParaRPr lang="en-US"/>
        </a:p>
      </dgm:t>
    </dgm:pt>
    <dgm:pt modelId="{BAACADF5-BC8A-46A3-86AC-DA85D08FC1F1}">
      <dgm:prSet/>
      <dgm:spPr/>
      <dgm:t>
        <a:bodyPr/>
        <a:lstStyle/>
        <a:p>
          <a:r>
            <a:rPr lang="en-IN" b="1"/>
            <a:t>Integrated Modular Avionics (IMA)</a:t>
          </a:r>
          <a:r>
            <a:rPr lang="en-IN"/>
            <a:t/>
          </a:r>
          <a:br>
            <a:rPr lang="en-IN"/>
          </a:br>
          <a:r>
            <a:rPr lang="en-IN"/>
            <a:t>Flexible, scalable architectures reducing weight and cost.</a:t>
          </a:r>
          <a:endParaRPr lang="en-US"/>
        </a:p>
      </dgm:t>
    </dgm:pt>
    <dgm:pt modelId="{604143B0-384D-4B91-B024-A6EAA12142E9}" type="parTrans" cxnId="{448CB5DE-E999-4608-B5AA-3CE4F902C7C1}">
      <dgm:prSet/>
      <dgm:spPr/>
      <dgm:t>
        <a:bodyPr/>
        <a:lstStyle/>
        <a:p>
          <a:endParaRPr lang="en-US"/>
        </a:p>
      </dgm:t>
    </dgm:pt>
    <dgm:pt modelId="{91C9479C-DB58-4C98-9637-0BDE5A681955}" type="sibTrans" cxnId="{448CB5DE-E999-4608-B5AA-3CE4F902C7C1}">
      <dgm:prSet/>
      <dgm:spPr/>
      <dgm:t>
        <a:bodyPr/>
        <a:lstStyle/>
        <a:p>
          <a:endParaRPr lang="en-US"/>
        </a:p>
      </dgm:t>
    </dgm:pt>
    <dgm:pt modelId="{22F02E92-B7FD-46AB-8600-07BCEA420C4D}">
      <dgm:prSet/>
      <dgm:spPr/>
      <dgm:t>
        <a:bodyPr/>
        <a:lstStyle/>
        <a:p>
          <a:r>
            <a:rPr lang="en-IN" b="1"/>
            <a:t>Cybersecurity Enhancements</a:t>
          </a:r>
          <a:r>
            <a:rPr lang="en-IN"/>
            <a:t/>
          </a:r>
          <a:br>
            <a:rPr lang="en-IN"/>
          </a:br>
          <a:r>
            <a:rPr lang="en-IN"/>
            <a:t>Advanced threat detection, blockchain for secure communication.</a:t>
          </a:r>
          <a:endParaRPr lang="en-US"/>
        </a:p>
      </dgm:t>
    </dgm:pt>
    <dgm:pt modelId="{F7D6E08C-ED0D-4B4F-9D64-3714732765F6}" type="parTrans" cxnId="{689EE453-5C46-45DF-AACF-29F6178B3FD3}">
      <dgm:prSet/>
      <dgm:spPr/>
      <dgm:t>
        <a:bodyPr/>
        <a:lstStyle/>
        <a:p>
          <a:endParaRPr lang="en-US"/>
        </a:p>
      </dgm:t>
    </dgm:pt>
    <dgm:pt modelId="{8CA8CD9D-47A7-40B2-9873-E58AAB288E6B}" type="sibTrans" cxnId="{689EE453-5C46-45DF-AACF-29F6178B3FD3}">
      <dgm:prSet/>
      <dgm:spPr/>
      <dgm:t>
        <a:bodyPr/>
        <a:lstStyle/>
        <a:p>
          <a:endParaRPr lang="en-US"/>
        </a:p>
      </dgm:t>
    </dgm:pt>
    <dgm:pt modelId="{02DE0E33-2D38-44F7-B44D-40B2F7638B2B}">
      <dgm:prSet/>
      <dgm:spPr/>
      <dgm:t>
        <a:bodyPr/>
        <a:lstStyle/>
        <a:p>
          <a:r>
            <a:rPr lang="en-IN" b="1"/>
            <a:t>Enhanced Connectivity</a:t>
          </a:r>
          <a:r>
            <a:rPr lang="en-IN"/>
            <a:t/>
          </a:r>
          <a:br>
            <a:rPr lang="en-IN"/>
          </a:br>
          <a:r>
            <a:rPr lang="en-IN"/>
            <a:t>5G and satellite networks for real-time data and global coverage.</a:t>
          </a:r>
          <a:endParaRPr lang="en-US"/>
        </a:p>
      </dgm:t>
    </dgm:pt>
    <dgm:pt modelId="{390CEFC2-0757-4621-ACD8-F3CC19623BD1}" type="parTrans" cxnId="{3B38C216-0086-4959-9319-AE8CAFAE4E8C}">
      <dgm:prSet/>
      <dgm:spPr/>
      <dgm:t>
        <a:bodyPr/>
        <a:lstStyle/>
        <a:p>
          <a:endParaRPr lang="en-US"/>
        </a:p>
      </dgm:t>
    </dgm:pt>
    <dgm:pt modelId="{11EF65F7-115B-4C5E-9D29-8AD63645972B}" type="sibTrans" cxnId="{3B38C216-0086-4959-9319-AE8CAFAE4E8C}">
      <dgm:prSet/>
      <dgm:spPr/>
      <dgm:t>
        <a:bodyPr/>
        <a:lstStyle/>
        <a:p>
          <a:endParaRPr lang="en-US"/>
        </a:p>
      </dgm:t>
    </dgm:pt>
    <dgm:pt modelId="{5E041E06-17EC-488A-A5D2-988A6436410D}">
      <dgm:prSet/>
      <dgm:spPr/>
      <dgm:t>
        <a:bodyPr/>
        <a:lstStyle/>
        <a:p>
          <a:r>
            <a:rPr lang="en-IN" b="1"/>
            <a:t>Electric &amp; Hybrid Propulsion Integration</a:t>
          </a:r>
          <a:r>
            <a:rPr lang="en-IN"/>
            <a:t/>
          </a:r>
          <a:br>
            <a:rPr lang="en-IN"/>
          </a:br>
          <a:r>
            <a:rPr lang="en-IN"/>
            <a:t>Avionics adapted for new powertrain technologies.</a:t>
          </a:r>
          <a:endParaRPr lang="en-US"/>
        </a:p>
      </dgm:t>
    </dgm:pt>
    <dgm:pt modelId="{3A2D85B7-12E5-4721-9E88-516463A6E9E7}" type="parTrans" cxnId="{A613DD35-CE88-41CB-8C93-C9A9A7BDD367}">
      <dgm:prSet/>
      <dgm:spPr/>
      <dgm:t>
        <a:bodyPr/>
        <a:lstStyle/>
        <a:p>
          <a:endParaRPr lang="en-US"/>
        </a:p>
      </dgm:t>
    </dgm:pt>
    <dgm:pt modelId="{962858DB-2881-4706-AF70-8743A2C1E39A}" type="sibTrans" cxnId="{A613DD35-CE88-41CB-8C93-C9A9A7BDD367}">
      <dgm:prSet/>
      <dgm:spPr/>
      <dgm:t>
        <a:bodyPr/>
        <a:lstStyle/>
        <a:p>
          <a:endParaRPr lang="en-US"/>
        </a:p>
      </dgm:t>
    </dgm:pt>
    <dgm:pt modelId="{C1227BDD-E86B-4732-B327-D3F29E1F724E}">
      <dgm:prSet/>
      <dgm:spPr/>
      <dgm:t>
        <a:bodyPr/>
        <a:lstStyle/>
        <a:p>
          <a:r>
            <a:rPr lang="en-IN" b="1"/>
            <a:t>Augmented Reality (AR) &amp; Virtual Reality (VR)</a:t>
          </a:r>
          <a:r>
            <a:rPr lang="en-IN"/>
            <a:t/>
          </a:r>
          <a:br>
            <a:rPr lang="en-IN"/>
          </a:br>
          <a:r>
            <a:rPr lang="en-IN"/>
            <a:t>Pilot assistance and training tools for improved situational awareness.</a:t>
          </a:r>
          <a:endParaRPr lang="en-US"/>
        </a:p>
      </dgm:t>
    </dgm:pt>
    <dgm:pt modelId="{0B0893D9-E00C-4F52-8512-F470922A277D}" type="parTrans" cxnId="{CE1852B1-B300-4553-BA5E-2BA72F6EF2C8}">
      <dgm:prSet/>
      <dgm:spPr/>
      <dgm:t>
        <a:bodyPr/>
        <a:lstStyle/>
        <a:p>
          <a:endParaRPr lang="en-US"/>
        </a:p>
      </dgm:t>
    </dgm:pt>
    <dgm:pt modelId="{AED8267A-FFBC-4960-9A65-D7296E3EDAB0}" type="sibTrans" cxnId="{CE1852B1-B300-4553-BA5E-2BA72F6EF2C8}">
      <dgm:prSet/>
      <dgm:spPr/>
      <dgm:t>
        <a:bodyPr/>
        <a:lstStyle/>
        <a:p>
          <a:endParaRPr lang="en-US"/>
        </a:p>
      </dgm:t>
    </dgm:pt>
    <dgm:pt modelId="{9BEABFBE-FD2A-584D-85B8-BCDA280D7CB7}" type="pres">
      <dgm:prSet presAssocID="{76782166-483B-4460-8969-B91CAC42739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351D99-3710-504F-86F0-5513FF2BC909}" type="pres">
      <dgm:prSet presAssocID="{18847D71-E893-4C3F-AE8D-13CC81168CD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BC1AD-371C-AD43-A60F-739C84A89BEA}" type="pres">
      <dgm:prSet presAssocID="{7096628A-1FCC-48B6-B044-588D3EBB18DF}" presName="sibTrans" presStyleCnt="0"/>
      <dgm:spPr/>
    </dgm:pt>
    <dgm:pt modelId="{5F44831F-7F46-4240-8F24-FA5980739E71}" type="pres">
      <dgm:prSet presAssocID="{BAACADF5-BC8A-46A3-86AC-DA85D08FC1F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A3942-A9CF-724D-99DC-4AD5CEBA8B21}" type="pres">
      <dgm:prSet presAssocID="{91C9479C-DB58-4C98-9637-0BDE5A681955}" presName="sibTrans" presStyleCnt="0"/>
      <dgm:spPr/>
    </dgm:pt>
    <dgm:pt modelId="{E6569AAB-278D-7E4C-9E50-F7BFD7521DFF}" type="pres">
      <dgm:prSet presAssocID="{22F02E92-B7FD-46AB-8600-07BCEA420C4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294DA2-06F0-734F-8B87-7CA9DB2127D7}" type="pres">
      <dgm:prSet presAssocID="{8CA8CD9D-47A7-40B2-9873-E58AAB288E6B}" presName="sibTrans" presStyleCnt="0"/>
      <dgm:spPr/>
    </dgm:pt>
    <dgm:pt modelId="{6ADF7FCE-0E5E-934C-89BE-B354353B1270}" type="pres">
      <dgm:prSet presAssocID="{02DE0E33-2D38-44F7-B44D-40B2F7638B2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F0B80-E689-B144-9EAE-749E802B8CAF}" type="pres">
      <dgm:prSet presAssocID="{11EF65F7-115B-4C5E-9D29-8AD63645972B}" presName="sibTrans" presStyleCnt="0"/>
      <dgm:spPr/>
    </dgm:pt>
    <dgm:pt modelId="{01783945-176F-E24E-9C80-77ED0C17CBF0}" type="pres">
      <dgm:prSet presAssocID="{5E041E06-17EC-488A-A5D2-988A6436410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DC084-3487-8E4C-8A64-5182B5B72664}" type="pres">
      <dgm:prSet presAssocID="{962858DB-2881-4706-AF70-8743A2C1E39A}" presName="sibTrans" presStyleCnt="0"/>
      <dgm:spPr/>
    </dgm:pt>
    <dgm:pt modelId="{C298E503-BBB7-A441-BB7C-23BCE4787F46}" type="pres">
      <dgm:prSet presAssocID="{C1227BDD-E86B-4732-B327-D3F29E1F724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8CB5DE-E999-4608-B5AA-3CE4F902C7C1}" srcId="{76782166-483B-4460-8969-B91CAC427392}" destId="{BAACADF5-BC8A-46A3-86AC-DA85D08FC1F1}" srcOrd="1" destOrd="0" parTransId="{604143B0-384D-4B91-B024-A6EAA12142E9}" sibTransId="{91C9479C-DB58-4C98-9637-0BDE5A681955}"/>
    <dgm:cxn modelId="{5F1D61F5-5005-7E4F-B1CA-4E13E9B6FD17}" type="presOf" srcId="{18847D71-E893-4C3F-AE8D-13CC81168CDD}" destId="{5D351D99-3710-504F-86F0-5513FF2BC909}" srcOrd="0" destOrd="0" presId="urn:microsoft.com/office/officeart/2005/8/layout/default"/>
    <dgm:cxn modelId="{CE1852B1-B300-4553-BA5E-2BA72F6EF2C8}" srcId="{76782166-483B-4460-8969-B91CAC427392}" destId="{C1227BDD-E86B-4732-B327-D3F29E1F724E}" srcOrd="5" destOrd="0" parTransId="{0B0893D9-E00C-4F52-8512-F470922A277D}" sibTransId="{AED8267A-FFBC-4960-9A65-D7296E3EDAB0}"/>
    <dgm:cxn modelId="{0CC9F7B7-1740-B64A-A980-E4B03DF430F5}" type="presOf" srcId="{22F02E92-B7FD-46AB-8600-07BCEA420C4D}" destId="{E6569AAB-278D-7E4C-9E50-F7BFD7521DFF}" srcOrd="0" destOrd="0" presId="urn:microsoft.com/office/officeart/2005/8/layout/default"/>
    <dgm:cxn modelId="{94B2570D-15BC-0440-A38F-3881E1CCA54E}" type="presOf" srcId="{02DE0E33-2D38-44F7-B44D-40B2F7638B2B}" destId="{6ADF7FCE-0E5E-934C-89BE-B354353B1270}" srcOrd="0" destOrd="0" presId="urn:microsoft.com/office/officeart/2005/8/layout/default"/>
    <dgm:cxn modelId="{DC915AAA-1966-EA45-AEE2-096CD2C7F323}" type="presOf" srcId="{5E041E06-17EC-488A-A5D2-988A6436410D}" destId="{01783945-176F-E24E-9C80-77ED0C17CBF0}" srcOrd="0" destOrd="0" presId="urn:microsoft.com/office/officeart/2005/8/layout/default"/>
    <dgm:cxn modelId="{3B139290-9B68-CE43-B1E8-C6632012A40C}" type="presOf" srcId="{76782166-483B-4460-8969-B91CAC427392}" destId="{9BEABFBE-FD2A-584D-85B8-BCDA280D7CB7}" srcOrd="0" destOrd="0" presId="urn:microsoft.com/office/officeart/2005/8/layout/default"/>
    <dgm:cxn modelId="{061B7445-5DA6-4F14-BDDC-DD315616C7B7}" srcId="{76782166-483B-4460-8969-B91CAC427392}" destId="{18847D71-E893-4C3F-AE8D-13CC81168CDD}" srcOrd="0" destOrd="0" parTransId="{90F6337A-3350-4E9B-8F90-5B92EA5C858E}" sibTransId="{7096628A-1FCC-48B6-B044-588D3EBB18DF}"/>
    <dgm:cxn modelId="{0495FF93-C0C3-1D45-8571-7AFE9A6ACFB8}" type="presOf" srcId="{C1227BDD-E86B-4732-B327-D3F29E1F724E}" destId="{C298E503-BBB7-A441-BB7C-23BCE4787F46}" srcOrd="0" destOrd="0" presId="urn:microsoft.com/office/officeart/2005/8/layout/default"/>
    <dgm:cxn modelId="{689EE453-5C46-45DF-AACF-29F6178B3FD3}" srcId="{76782166-483B-4460-8969-B91CAC427392}" destId="{22F02E92-B7FD-46AB-8600-07BCEA420C4D}" srcOrd="2" destOrd="0" parTransId="{F7D6E08C-ED0D-4B4F-9D64-3714732765F6}" sibTransId="{8CA8CD9D-47A7-40B2-9873-E58AAB288E6B}"/>
    <dgm:cxn modelId="{3B38C216-0086-4959-9319-AE8CAFAE4E8C}" srcId="{76782166-483B-4460-8969-B91CAC427392}" destId="{02DE0E33-2D38-44F7-B44D-40B2F7638B2B}" srcOrd="3" destOrd="0" parTransId="{390CEFC2-0757-4621-ACD8-F3CC19623BD1}" sibTransId="{11EF65F7-115B-4C5E-9D29-8AD63645972B}"/>
    <dgm:cxn modelId="{A613DD35-CE88-41CB-8C93-C9A9A7BDD367}" srcId="{76782166-483B-4460-8969-B91CAC427392}" destId="{5E041E06-17EC-488A-A5D2-988A6436410D}" srcOrd="4" destOrd="0" parTransId="{3A2D85B7-12E5-4721-9E88-516463A6E9E7}" sibTransId="{962858DB-2881-4706-AF70-8743A2C1E39A}"/>
    <dgm:cxn modelId="{5A2B99CC-DCCD-6943-8A61-E7212C49ACA8}" type="presOf" srcId="{BAACADF5-BC8A-46A3-86AC-DA85D08FC1F1}" destId="{5F44831F-7F46-4240-8F24-FA5980739E71}" srcOrd="0" destOrd="0" presId="urn:microsoft.com/office/officeart/2005/8/layout/default"/>
    <dgm:cxn modelId="{0971159E-2B94-2A43-8E14-AC849FD6BB3A}" type="presParOf" srcId="{9BEABFBE-FD2A-584D-85B8-BCDA280D7CB7}" destId="{5D351D99-3710-504F-86F0-5513FF2BC909}" srcOrd="0" destOrd="0" presId="urn:microsoft.com/office/officeart/2005/8/layout/default"/>
    <dgm:cxn modelId="{D08323C1-0F61-8145-A9B9-C30725EBD404}" type="presParOf" srcId="{9BEABFBE-FD2A-584D-85B8-BCDA280D7CB7}" destId="{975BC1AD-371C-AD43-A60F-739C84A89BEA}" srcOrd="1" destOrd="0" presId="urn:microsoft.com/office/officeart/2005/8/layout/default"/>
    <dgm:cxn modelId="{982B7018-FA34-4841-8297-82D4EA19B1F0}" type="presParOf" srcId="{9BEABFBE-FD2A-584D-85B8-BCDA280D7CB7}" destId="{5F44831F-7F46-4240-8F24-FA5980739E71}" srcOrd="2" destOrd="0" presId="urn:microsoft.com/office/officeart/2005/8/layout/default"/>
    <dgm:cxn modelId="{A0CF9FD2-7D79-BD4E-B954-20B0D3B33077}" type="presParOf" srcId="{9BEABFBE-FD2A-584D-85B8-BCDA280D7CB7}" destId="{778A3942-A9CF-724D-99DC-4AD5CEBA8B21}" srcOrd="3" destOrd="0" presId="urn:microsoft.com/office/officeart/2005/8/layout/default"/>
    <dgm:cxn modelId="{B2C58368-C28A-3C46-B2DB-F41E1C560472}" type="presParOf" srcId="{9BEABFBE-FD2A-584D-85B8-BCDA280D7CB7}" destId="{E6569AAB-278D-7E4C-9E50-F7BFD7521DFF}" srcOrd="4" destOrd="0" presId="urn:microsoft.com/office/officeart/2005/8/layout/default"/>
    <dgm:cxn modelId="{5A28FAD5-ECA9-F14D-8D0E-5B563D009978}" type="presParOf" srcId="{9BEABFBE-FD2A-584D-85B8-BCDA280D7CB7}" destId="{1A294DA2-06F0-734F-8B87-7CA9DB2127D7}" srcOrd="5" destOrd="0" presId="urn:microsoft.com/office/officeart/2005/8/layout/default"/>
    <dgm:cxn modelId="{A03FC174-36D8-7746-BF44-C8A58429BE65}" type="presParOf" srcId="{9BEABFBE-FD2A-584D-85B8-BCDA280D7CB7}" destId="{6ADF7FCE-0E5E-934C-89BE-B354353B1270}" srcOrd="6" destOrd="0" presId="urn:microsoft.com/office/officeart/2005/8/layout/default"/>
    <dgm:cxn modelId="{AB54DC7E-4930-184E-A17F-09B5B0B7B62B}" type="presParOf" srcId="{9BEABFBE-FD2A-584D-85B8-BCDA280D7CB7}" destId="{D83F0B80-E689-B144-9EAE-749E802B8CAF}" srcOrd="7" destOrd="0" presId="urn:microsoft.com/office/officeart/2005/8/layout/default"/>
    <dgm:cxn modelId="{DE93E165-7514-6144-8F92-C2E59814D4EF}" type="presParOf" srcId="{9BEABFBE-FD2A-584D-85B8-BCDA280D7CB7}" destId="{01783945-176F-E24E-9C80-77ED0C17CBF0}" srcOrd="8" destOrd="0" presId="urn:microsoft.com/office/officeart/2005/8/layout/default"/>
    <dgm:cxn modelId="{6F89139B-0DD9-7A47-A5A0-C0D11459309D}" type="presParOf" srcId="{9BEABFBE-FD2A-584D-85B8-BCDA280D7CB7}" destId="{0ECDC084-3487-8E4C-8A64-5182B5B72664}" srcOrd="9" destOrd="0" presId="urn:microsoft.com/office/officeart/2005/8/layout/default"/>
    <dgm:cxn modelId="{2CE6211F-7112-D249-99AE-F5AB219D7863}" type="presParOf" srcId="{9BEABFBE-FD2A-584D-85B8-BCDA280D7CB7}" destId="{C298E503-BBB7-A441-BB7C-23BCE4787F4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B409A2-B50D-4DF8-82B2-75694281FDE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134C57-9534-4987-A317-CBE58EBEABCE}">
      <dgm:prSet/>
      <dgm:spPr/>
      <dgm:t>
        <a:bodyPr/>
        <a:lstStyle/>
        <a:p>
          <a:r>
            <a:rPr lang="en-IN" b="1"/>
            <a:t>🔋 Batteries</a:t>
          </a:r>
          <a:endParaRPr lang="en-US"/>
        </a:p>
      </dgm:t>
    </dgm:pt>
    <dgm:pt modelId="{96206362-3EC7-4B36-BB7F-8A3E41A3F97F}" type="parTrans" cxnId="{65B6EA80-3530-424C-B2FF-633A40F641C5}">
      <dgm:prSet/>
      <dgm:spPr/>
      <dgm:t>
        <a:bodyPr/>
        <a:lstStyle/>
        <a:p>
          <a:endParaRPr lang="en-US"/>
        </a:p>
      </dgm:t>
    </dgm:pt>
    <dgm:pt modelId="{6727510A-F397-4707-AC45-B6590173EFD9}" type="sibTrans" cxnId="{65B6EA80-3530-424C-B2FF-633A40F641C5}">
      <dgm:prSet/>
      <dgm:spPr/>
      <dgm:t>
        <a:bodyPr/>
        <a:lstStyle/>
        <a:p>
          <a:endParaRPr lang="en-US"/>
        </a:p>
      </dgm:t>
    </dgm:pt>
    <dgm:pt modelId="{5EFEB194-43EE-4564-A587-A8BFC1D2EB1E}">
      <dgm:prSet/>
      <dgm:spPr/>
      <dgm:t>
        <a:bodyPr/>
        <a:lstStyle/>
        <a:p>
          <a:r>
            <a:rPr lang="en-IN"/>
            <a:t>Provide initial power to start the aircraft</a:t>
          </a:r>
          <a:endParaRPr lang="en-US"/>
        </a:p>
      </dgm:t>
    </dgm:pt>
    <dgm:pt modelId="{C5569320-4E46-41E5-B22D-A99CBEDFBFA3}" type="parTrans" cxnId="{F652D36E-F6C5-4278-B196-F50D9D424EED}">
      <dgm:prSet/>
      <dgm:spPr/>
      <dgm:t>
        <a:bodyPr/>
        <a:lstStyle/>
        <a:p>
          <a:endParaRPr lang="en-US"/>
        </a:p>
      </dgm:t>
    </dgm:pt>
    <dgm:pt modelId="{B0253AFB-C34B-499A-966E-CF91EF0BACC4}" type="sibTrans" cxnId="{F652D36E-F6C5-4278-B196-F50D9D424EED}">
      <dgm:prSet/>
      <dgm:spPr/>
      <dgm:t>
        <a:bodyPr/>
        <a:lstStyle/>
        <a:p>
          <a:endParaRPr lang="en-US"/>
        </a:p>
      </dgm:t>
    </dgm:pt>
    <dgm:pt modelId="{08AA7062-3198-4056-9042-2B795FBA2D06}">
      <dgm:prSet/>
      <dgm:spPr/>
      <dgm:t>
        <a:bodyPr/>
        <a:lstStyle/>
        <a:p>
          <a:r>
            <a:rPr lang="en-IN"/>
            <a:t>Serve as emergency power backup</a:t>
          </a:r>
          <a:endParaRPr lang="en-US"/>
        </a:p>
      </dgm:t>
    </dgm:pt>
    <dgm:pt modelId="{774DA338-C83C-4204-9136-14F1D6EB32F3}" type="parTrans" cxnId="{56D7D552-9AA9-47A6-8A20-2AA121DC78BA}">
      <dgm:prSet/>
      <dgm:spPr/>
      <dgm:t>
        <a:bodyPr/>
        <a:lstStyle/>
        <a:p>
          <a:endParaRPr lang="en-US"/>
        </a:p>
      </dgm:t>
    </dgm:pt>
    <dgm:pt modelId="{E1AE1851-AC41-4A4B-8D40-3CF7171FDCC1}" type="sibTrans" cxnId="{56D7D552-9AA9-47A6-8A20-2AA121DC78BA}">
      <dgm:prSet/>
      <dgm:spPr/>
      <dgm:t>
        <a:bodyPr/>
        <a:lstStyle/>
        <a:p>
          <a:endParaRPr lang="en-US"/>
        </a:p>
      </dgm:t>
    </dgm:pt>
    <dgm:pt modelId="{B32B3CCA-756F-4323-A8AF-51B24AA33F50}">
      <dgm:prSet/>
      <dgm:spPr/>
      <dgm:t>
        <a:bodyPr/>
        <a:lstStyle/>
        <a:p>
          <a:r>
            <a:rPr lang="en-IN"/>
            <a:t>Typically 24V or 28V in small aircraft, higher in large jets</a:t>
          </a:r>
          <a:endParaRPr lang="en-US"/>
        </a:p>
      </dgm:t>
    </dgm:pt>
    <dgm:pt modelId="{95E0210D-9BDF-4E52-B594-B1B082142C77}" type="parTrans" cxnId="{910A6A8E-F6BD-403C-AECD-B93A889FB5CB}">
      <dgm:prSet/>
      <dgm:spPr/>
      <dgm:t>
        <a:bodyPr/>
        <a:lstStyle/>
        <a:p>
          <a:endParaRPr lang="en-US"/>
        </a:p>
      </dgm:t>
    </dgm:pt>
    <dgm:pt modelId="{92FFAEF5-716C-4315-BE28-AF0F46505791}" type="sibTrans" cxnId="{910A6A8E-F6BD-403C-AECD-B93A889FB5CB}">
      <dgm:prSet/>
      <dgm:spPr/>
      <dgm:t>
        <a:bodyPr/>
        <a:lstStyle/>
        <a:p>
          <a:endParaRPr lang="en-US"/>
        </a:p>
      </dgm:t>
    </dgm:pt>
    <dgm:pt modelId="{B2A79578-22A2-4DBC-8174-5204FBA3B778}">
      <dgm:prSet/>
      <dgm:spPr/>
      <dgm:t>
        <a:bodyPr/>
        <a:lstStyle/>
        <a:p>
          <a:r>
            <a:rPr lang="en-IN" b="1"/>
            <a:t>⚡ Alternators / Generators</a:t>
          </a:r>
          <a:endParaRPr lang="en-US"/>
        </a:p>
      </dgm:t>
    </dgm:pt>
    <dgm:pt modelId="{FE43FFBA-7AAF-4D8A-AFD2-62C9E5C3C13D}" type="parTrans" cxnId="{77D3045D-EE6D-4002-A66C-8FF9CDBEDE60}">
      <dgm:prSet/>
      <dgm:spPr/>
      <dgm:t>
        <a:bodyPr/>
        <a:lstStyle/>
        <a:p>
          <a:endParaRPr lang="en-US"/>
        </a:p>
      </dgm:t>
    </dgm:pt>
    <dgm:pt modelId="{BC3F7B22-CC97-4D02-B370-535DAB0810C3}" type="sibTrans" cxnId="{77D3045D-EE6D-4002-A66C-8FF9CDBEDE60}">
      <dgm:prSet/>
      <dgm:spPr/>
      <dgm:t>
        <a:bodyPr/>
        <a:lstStyle/>
        <a:p>
          <a:endParaRPr lang="en-US"/>
        </a:p>
      </dgm:t>
    </dgm:pt>
    <dgm:pt modelId="{1D8DBBA6-C93D-4DEF-B927-FC82FD49F0AB}">
      <dgm:prSet/>
      <dgm:spPr/>
      <dgm:t>
        <a:bodyPr/>
        <a:lstStyle/>
        <a:p>
          <a:r>
            <a:rPr lang="en-IN"/>
            <a:t>Supply continuous electrical power during flight</a:t>
          </a:r>
          <a:endParaRPr lang="en-US"/>
        </a:p>
      </dgm:t>
    </dgm:pt>
    <dgm:pt modelId="{4D21CDE4-1DDD-47B6-BF64-13DA5EF9BC1C}" type="parTrans" cxnId="{F97E7EBC-B13F-4D7C-8224-B0E1A5FA8CFC}">
      <dgm:prSet/>
      <dgm:spPr/>
      <dgm:t>
        <a:bodyPr/>
        <a:lstStyle/>
        <a:p>
          <a:endParaRPr lang="en-US"/>
        </a:p>
      </dgm:t>
    </dgm:pt>
    <dgm:pt modelId="{BE3374B7-7000-4EFD-8990-AEB4910D2D62}" type="sibTrans" cxnId="{F97E7EBC-B13F-4D7C-8224-B0E1A5FA8CFC}">
      <dgm:prSet/>
      <dgm:spPr/>
      <dgm:t>
        <a:bodyPr/>
        <a:lstStyle/>
        <a:p>
          <a:endParaRPr lang="en-US"/>
        </a:p>
      </dgm:t>
    </dgm:pt>
    <dgm:pt modelId="{47790641-1EE8-45FA-9312-1B4F23510D96}">
      <dgm:prSet/>
      <dgm:spPr/>
      <dgm:t>
        <a:bodyPr/>
        <a:lstStyle/>
        <a:p>
          <a:r>
            <a:rPr lang="en-IN"/>
            <a:t>Convert mechanical energy from the engine into electrical energy</a:t>
          </a:r>
          <a:endParaRPr lang="en-US"/>
        </a:p>
      </dgm:t>
    </dgm:pt>
    <dgm:pt modelId="{89406987-E46B-442F-A259-BA92880C1552}" type="parTrans" cxnId="{705D57BA-5627-406C-90C4-C9C778F5B13E}">
      <dgm:prSet/>
      <dgm:spPr/>
      <dgm:t>
        <a:bodyPr/>
        <a:lstStyle/>
        <a:p>
          <a:endParaRPr lang="en-US"/>
        </a:p>
      </dgm:t>
    </dgm:pt>
    <dgm:pt modelId="{447C4993-6853-4C14-8AA1-2288D0FC11F6}" type="sibTrans" cxnId="{705D57BA-5627-406C-90C4-C9C778F5B13E}">
      <dgm:prSet/>
      <dgm:spPr/>
      <dgm:t>
        <a:bodyPr/>
        <a:lstStyle/>
        <a:p>
          <a:endParaRPr lang="en-US"/>
        </a:p>
      </dgm:t>
    </dgm:pt>
    <dgm:pt modelId="{FCCA7612-1502-41EE-9700-77228B259550}">
      <dgm:prSet/>
      <dgm:spPr/>
      <dgm:t>
        <a:bodyPr/>
        <a:lstStyle/>
        <a:p>
          <a:r>
            <a:rPr lang="en-IN"/>
            <a:t>Keep batteries charged during operation</a:t>
          </a:r>
          <a:endParaRPr lang="en-US"/>
        </a:p>
      </dgm:t>
    </dgm:pt>
    <dgm:pt modelId="{67FC5D8E-0CE5-4B83-BD61-1CC1EB2235B9}" type="parTrans" cxnId="{6F1F1166-D933-496F-8604-E5BE9930E93D}">
      <dgm:prSet/>
      <dgm:spPr/>
      <dgm:t>
        <a:bodyPr/>
        <a:lstStyle/>
        <a:p>
          <a:endParaRPr lang="en-US"/>
        </a:p>
      </dgm:t>
    </dgm:pt>
    <dgm:pt modelId="{36F1BDE7-E563-45ED-84CA-2246C3448009}" type="sibTrans" cxnId="{6F1F1166-D933-496F-8604-E5BE9930E93D}">
      <dgm:prSet/>
      <dgm:spPr/>
      <dgm:t>
        <a:bodyPr/>
        <a:lstStyle/>
        <a:p>
          <a:endParaRPr lang="en-US"/>
        </a:p>
      </dgm:t>
    </dgm:pt>
    <dgm:pt modelId="{C7803564-FD7E-4951-898A-F58F0A73A731}">
      <dgm:prSet/>
      <dgm:spPr/>
      <dgm:t>
        <a:bodyPr/>
        <a:lstStyle/>
        <a:p>
          <a:r>
            <a:rPr lang="en-IN" b="1" dirty="0"/>
            <a:t>🔌 </a:t>
          </a:r>
          <a:r>
            <a:rPr lang="en-IN" b="1" dirty="0" err="1"/>
            <a:t>Busbars</a:t>
          </a:r>
          <a:endParaRPr lang="en-US" dirty="0"/>
        </a:p>
      </dgm:t>
    </dgm:pt>
    <dgm:pt modelId="{514FDA39-DE68-4960-86C4-B5CC94690E88}" type="parTrans" cxnId="{FBD13CA3-B0CA-4834-82D5-49046B8BF896}">
      <dgm:prSet/>
      <dgm:spPr/>
      <dgm:t>
        <a:bodyPr/>
        <a:lstStyle/>
        <a:p>
          <a:endParaRPr lang="en-US"/>
        </a:p>
      </dgm:t>
    </dgm:pt>
    <dgm:pt modelId="{3E37D396-E687-43BF-9A20-8A379264BC26}" type="sibTrans" cxnId="{FBD13CA3-B0CA-4834-82D5-49046B8BF896}">
      <dgm:prSet/>
      <dgm:spPr/>
      <dgm:t>
        <a:bodyPr/>
        <a:lstStyle/>
        <a:p>
          <a:endParaRPr lang="en-US"/>
        </a:p>
      </dgm:t>
    </dgm:pt>
    <dgm:pt modelId="{81E1C69D-8ED1-4DAD-BBA2-2BA083B9CC65}">
      <dgm:prSet/>
      <dgm:spPr/>
      <dgm:t>
        <a:bodyPr/>
        <a:lstStyle/>
        <a:p>
          <a:r>
            <a:rPr lang="en-IN" dirty="0"/>
            <a:t>Central electrical hubs that distribute power to different systems</a:t>
          </a:r>
          <a:endParaRPr lang="en-US" dirty="0"/>
        </a:p>
      </dgm:t>
    </dgm:pt>
    <dgm:pt modelId="{B890D8F3-54D9-4857-B6FB-0826C3EE34B9}" type="parTrans" cxnId="{336D90DF-BAA4-45BD-B333-C95E4C35F122}">
      <dgm:prSet/>
      <dgm:spPr/>
      <dgm:t>
        <a:bodyPr/>
        <a:lstStyle/>
        <a:p>
          <a:endParaRPr lang="en-US"/>
        </a:p>
      </dgm:t>
    </dgm:pt>
    <dgm:pt modelId="{CEF468AB-9721-456C-AFA5-F647961F13B3}" type="sibTrans" cxnId="{336D90DF-BAA4-45BD-B333-C95E4C35F122}">
      <dgm:prSet/>
      <dgm:spPr/>
      <dgm:t>
        <a:bodyPr/>
        <a:lstStyle/>
        <a:p>
          <a:endParaRPr lang="en-US"/>
        </a:p>
      </dgm:t>
    </dgm:pt>
    <dgm:pt modelId="{2D3748E5-EA15-4A73-B1EB-5BAA6CD63B63}">
      <dgm:prSet/>
      <dgm:spPr/>
      <dgm:t>
        <a:bodyPr/>
        <a:lstStyle/>
        <a:p>
          <a:r>
            <a:rPr lang="en-IN"/>
            <a:t>Types: essential bus, main bus, avionics bus</a:t>
          </a:r>
          <a:endParaRPr lang="en-US"/>
        </a:p>
      </dgm:t>
    </dgm:pt>
    <dgm:pt modelId="{9A934C1E-B710-4F74-A38F-806ABE106FB9}" type="parTrans" cxnId="{E3B5A407-E35C-41D7-A1E6-83C6F715EF2F}">
      <dgm:prSet/>
      <dgm:spPr/>
      <dgm:t>
        <a:bodyPr/>
        <a:lstStyle/>
        <a:p>
          <a:endParaRPr lang="en-US"/>
        </a:p>
      </dgm:t>
    </dgm:pt>
    <dgm:pt modelId="{4AAC2C25-1A47-4537-A467-7381381EF0A8}" type="sibTrans" cxnId="{E3B5A407-E35C-41D7-A1E6-83C6F715EF2F}">
      <dgm:prSet/>
      <dgm:spPr/>
      <dgm:t>
        <a:bodyPr/>
        <a:lstStyle/>
        <a:p>
          <a:endParaRPr lang="en-US"/>
        </a:p>
      </dgm:t>
    </dgm:pt>
    <dgm:pt modelId="{452E941F-8A71-4D2C-BF54-A3019EEA9198}">
      <dgm:prSet/>
      <dgm:spPr/>
      <dgm:t>
        <a:bodyPr/>
        <a:lstStyle/>
        <a:p>
          <a:r>
            <a:rPr lang="en-IN"/>
            <a:t>Allow isolation of critical systems in case of failure</a:t>
          </a:r>
          <a:endParaRPr lang="en-US"/>
        </a:p>
      </dgm:t>
    </dgm:pt>
    <dgm:pt modelId="{23BAA219-D4E9-4419-9C16-E586E015AA36}" type="parTrans" cxnId="{DA687746-5E72-4B9E-9BC2-E1CC397EE359}">
      <dgm:prSet/>
      <dgm:spPr/>
      <dgm:t>
        <a:bodyPr/>
        <a:lstStyle/>
        <a:p>
          <a:endParaRPr lang="en-US"/>
        </a:p>
      </dgm:t>
    </dgm:pt>
    <dgm:pt modelId="{CD51C672-6734-4D48-B991-E1068743F5CF}" type="sibTrans" cxnId="{DA687746-5E72-4B9E-9BC2-E1CC397EE359}">
      <dgm:prSet/>
      <dgm:spPr/>
      <dgm:t>
        <a:bodyPr/>
        <a:lstStyle/>
        <a:p>
          <a:endParaRPr lang="en-US"/>
        </a:p>
      </dgm:t>
    </dgm:pt>
    <dgm:pt modelId="{F64B03A9-A012-6A47-A628-E30139F99CC4}" type="pres">
      <dgm:prSet presAssocID="{E3B409A2-B50D-4DF8-82B2-75694281FDE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511BF4-63B2-1C4D-BA2E-6E994C0D7E3C}" type="pres">
      <dgm:prSet presAssocID="{67134C57-9534-4987-A317-CBE58EBEABCE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A2D97-27F5-B042-A668-88DDC8C3360D}" type="pres">
      <dgm:prSet presAssocID="{6727510A-F397-4707-AC45-B6590173EFD9}" presName="sibTrans" presStyleCnt="0"/>
      <dgm:spPr/>
    </dgm:pt>
    <dgm:pt modelId="{78AF4847-BB3F-9B4E-95EC-E8F6BE08FFC7}" type="pres">
      <dgm:prSet presAssocID="{5EFEB194-43EE-4564-A587-A8BFC1D2EB1E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343BEF-1025-5849-A32A-221619715181}" type="pres">
      <dgm:prSet presAssocID="{B0253AFB-C34B-499A-966E-CF91EF0BACC4}" presName="sibTrans" presStyleCnt="0"/>
      <dgm:spPr/>
    </dgm:pt>
    <dgm:pt modelId="{792DA98E-F38B-F54A-8F85-6E8CF33F2A2A}" type="pres">
      <dgm:prSet presAssocID="{08AA7062-3198-4056-9042-2B795FBA2D06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C44859-8335-D34F-9474-F46B38FA3D3E}" type="pres">
      <dgm:prSet presAssocID="{E1AE1851-AC41-4A4B-8D40-3CF7171FDCC1}" presName="sibTrans" presStyleCnt="0"/>
      <dgm:spPr/>
    </dgm:pt>
    <dgm:pt modelId="{66A58DF5-9775-3E4A-B468-B19769E66FE9}" type="pres">
      <dgm:prSet presAssocID="{B32B3CCA-756F-4323-A8AF-51B24AA33F50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BA95B-EB8A-0C42-891A-178246E3DB2A}" type="pres">
      <dgm:prSet presAssocID="{92FFAEF5-716C-4315-BE28-AF0F46505791}" presName="sibTrans" presStyleCnt="0"/>
      <dgm:spPr/>
    </dgm:pt>
    <dgm:pt modelId="{2B77A02F-7E38-A344-9D2F-E3FDAB106C0C}" type="pres">
      <dgm:prSet presAssocID="{B2A79578-22A2-4DBC-8174-5204FBA3B778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13F2B-3F77-7145-AA0C-28FAA1CEBEBB}" type="pres">
      <dgm:prSet presAssocID="{BC3F7B22-CC97-4D02-B370-535DAB0810C3}" presName="sibTrans" presStyleCnt="0"/>
      <dgm:spPr/>
    </dgm:pt>
    <dgm:pt modelId="{76C96E45-9A5C-944F-8D12-650A8F19433C}" type="pres">
      <dgm:prSet presAssocID="{1D8DBBA6-C93D-4DEF-B927-FC82FD49F0AB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F68EDC-4BA8-3C4A-9D94-2A3A9870DDEE}" type="pres">
      <dgm:prSet presAssocID="{BE3374B7-7000-4EFD-8990-AEB4910D2D62}" presName="sibTrans" presStyleCnt="0"/>
      <dgm:spPr/>
    </dgm:pt>
    <dgm:pt modelId="{F658B541-80B6-D84A-A478-F13FF24F6567}" type="pres">
      <dgm:prSet presAssocID="{47790641-1EE8-45FA-9312-1B4F23510D96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E1CBC-58D2-064E-B6C0-9EF0915E45D1}" type="pres">
      <dgm:prSet presAssocID="{447C4993-6853-4C14-8AA1-2288D0FC11F6}" presName="sibTrans" presStyleCnt="0"/>
      <dgm:spPr/>
    </dgm:pt>
    <dgm:pt modelId="{7E145F7E-0466-E743-902B-28959963CC68}" type="pres">
      <dgm:prSet presAssocID="{FCCA7612-1502-41EE-9700-77228B259550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9E2A3A-0450-6A48-A498-8772D3519929}" type="pres">
      <dgm:prSet presAssocID="{36F1BDE7-E563-45ED-84CA-2246C3448009}" presName="sibTrans" presStyleCnt="0"/>
      <dgm:spPr/>
    </dgm:pt>
    <dgm:pt modelId="{AD004A92-9BCD-6D44-9E9F-7023C51FBA95}" type="pres">
      <dgm:prSet presAssocID="{C7803564-FD7E-4951-898A-F58F0A73A731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7B8789-F72B-6244-A18A-4E614FB2ECA9}" type="pres">
      <dgm:prSet presAssocID="{3E37D396-E687-43BF-9A20-8A379264BC26}" presName="sibTrans" presStyleCnt="0"/>
      <dgm:spPr/>
    </dgm:pt>
    <dgm:pt modelId="{D5197C80-B1A8-C14E-859F-21294C33C478}" type="pres">
      <dgm:prSet presAssocID="{81E1C69D-8ED1-4DAD-BBA2-2BA083B9CC65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989004-53A1-E346-9F0D-049CF0705B8B}" type="pres">
      <dgm:prSet presAssocID="{CEF468AB-9721-456C-AFA5-F647961F13B3}" presName="sibTrans" presStyleCnt="0"/>
      <dgm:spPr/>
    </dgm:pt>
    <dgm:pt modelId="{D9E66BD0-9FD0-E34B-A49E-722FDD7168CC}" type="pres">
      <dgm:prSet presAssocID="{2D3748E5-EA15-4A73-B1EB-5BAA6CD63B63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6F6FB-5B07-3946-BD99-0E43FA85D428}" type="pres">
      <dgm:prSet presAssocID="{4AAC2C25-1A47-4537-A467-7381381EF0A8}" presName="sibTrans" presStyleCnt="0"/>
      <dgm:spPr/>
    </dgm:pt>
    <dgm:pt modelId="{255CF925-A20B-564B-B933-4A04B38F877B}" type="pres">
      <dgm:prSet presAssocID="{452E941F-8A71-4D2C-BF54-A3019EEA9198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D13CA3-B0CA-4834-82D5-49046B8BF896}" srcId="{E3B409A2-B50D-4DF8-82B2-75694281FDED}" destId="{C7803564-FD7E-4951-898A-F58F0A73A731}" srcOrd="8" destOrd="0" parTransId="{514FDA39-DE68-4960-86C4-B5CC94690E88}" sibTransId="{3E37D396-E687-43BF-9A20-8A379264BC26}"/>
    <dgm:cxn modelId="{DA687746-5E72-4B9E-9BC2-E1CC397EE359}" srcId="{E3B409A2-B50D-4DF8-82B2-75694281FDED}" destId="{452E941F-8A71-4D2C-BF54-A3019EEA9198}" srcOrd="11" destOrd="0" parTransId="{23BAA219-D4E9-4419-9C16-E586E015AA36}" sibTransId="{CD51C672-6734-4D48-B991-E1068743F5CF}"/>
    <dgm:cxn modelId="{F3B3019E-05A6-A14E-8B95-29A573D67F46}" type="presOf" srcId="{47790641-1EE8-45FA-9312-1B4F23510D96}" destId="{F658B541-80B6-D84A-A478-F13FF24F6567}" srcOrd="0" destOrd="0" presId="urn:microsoft.com/office/officeart/2005/8/layout/default"/>
    <dgm:cxn modelId="{4801C0FC-59D9-C64B-9C6D-23AEB0E62498}" type="presOf" srcId="{81E1C69D-8ED1-4DAD-BBA2-2BA083B9CC65}" destId="{D5197C80-B1A8-C14E-859F-21294C33C478}" srcOrd="0" destOrd="0" presId="urn:microsoft.com/office/officeart/2005/8/layout/default"/>
    <dgm:cxn modelId="{DC49A144-D5C4-DF44-AA2B-6AFDBA073CC1}" type="presOf" srcId="{08AA7062-3198-4056-9042-2B795FBA2D06}" destId="{792DA98E-F38B-F54A-8F85-6E8CF33F2A2A}" srcOrd="0" destOrd="0" presId="urn:microsoft.com/office/officeart/2005/8/layout/default"/>
    <dgm:cxn modelId="{4AF20AA3-6AB9-A64D-8515-5849E3B6ADCC}" type="presOf" srcId="{2D3748E5-EA15-4A73-B1EB-5BAA6CD63B63}" destId="{D9E66BD0-9FD0-E34B-A49E-722FDD7168CC}" srcOrd="0" destOrd="0" presId="urn:microsoft.com/office/officeart/2005/8/layout/default"/>
    <dgm:cxn modelId="{77D3045D-EE6D-4002-A66C-8FF9CDBEDE60}" srcId="{E3B409A2-B50D-4DF8-82B2-75694281FDED}" destId="{B2A79578-22A2-4DBC-8174-5204FBA3B778}" srcOrd="4" destOrd="0" parTransId="{FE43FFBA-7AAF-4D8A-AFD2-62C9E5C3C13D}" sibTransId="{BC3F7B22-CC97-4D02-B370-535DAB0810C3}"/>
    <dgm:cxn modelId="{50450685-23BB-C64B-A82C-6343B184F804}" type="presOf" srcId="{1D8DBBA6-C93D-4DEF-B927-FC82FD49F0AB}" destId="{76C96E45-9A5C-944F-8D12-650A8F19433C}" srcOrd="0" destOrd="0" presId="urn:microsoft.com/office/officeart/2005/8/layout/default"/>
    <dgm:cxn modelId="{F652D36E-F6C5-4278-B196-F50D9D424EED}" srcId="{E3B409A2-B50D-4DF8-82B2-75694281FDED}" destId="{5EFEB194-43EE-4564-A587-A8BFC1D2EB1E}" srcOrd="1" destOrd="0" parTransId="{C5569320-4E46-41E5-B22D-A99CBEDFBFA3}" sibTransId="{B0253AFB-C34B-499A-966E-CF91EF0BACC4}"/>
    <dgm:cxn modelId="{3E084C22-D485-C646-A33A-54B839118045}" type="presOf" srcId="{B32B3CCA-756F-4323-A8AF-51B24AA33F50}" destId="{66A58DF5-9775-3E4A-B468-B19769E66FE9}" srcOrd="0" destOrd="0" presId="urn:microsoft.com/office/officeart/2005/8/layout/default"/>
    <dgm:cxn modelId="{910A6A8E-F6BD-403C-AECD-B93A889FB5CB}" srcId="{E3B409A2-B50D-4DF8-82B2-75694281FDED}" destId="{B32B3CCA-756F-4323-A8AF-51B24AA33F50}" srcOrd="3" destOrd="0" parTransId="{95E0210D-9BDF-4E52-B594-B1B082142C77}" sibTransId="{92FFAEF5-716C-4315-BE28-AF0F46505791}"/>
    <dgm:cxn modelId="{F97E7EBC-B13F-4D7C-8224-B0E1A5FA8CFC}" srcId="{E3B409A2-B50D-4DF8-82B2-75694281FDED}" destId="{1D8DBBA6-C93D-4DEF-B927-FC82FD49F0AB}" srcOrd="5" destOrd="0" parTransId="{4D21CDE4-1DDD-47B6-BF64-13DA5EF9BC1C}" sibTransId="{BE3374B7-7000-4EFD-8990-AEB4910D2D62}"/>
    <dgm:cxn modelId="{6F1F1166-D933-496F-8604-E5BE9930E93D}" srcId="{E3B409A2-B50D-4DF8-82B2-75694281FDED}" destId="{FCCA7612-1502-41EE-9700-77228B259550}" srcOrd="7" destOrd="0" parTransId="{67FC5D8E-0CE5-4B83-BD61-1CC1EB2235B9}" sibTransId="{36F1BDE7-E563-45ED-84CA-2246C3448009}"/>
    <dgm:cxn modelId="{705D57BA-5627-406C-90C4-C9C778F5B13E}" srcId="{E3B409A2-B50D-4DF8-82B2-75694281FDED}" destId="{47790641-1EE8-45FA-9312-1B4F23510D96}" srcOrd="6" destOrd="0" parTransId="{89406987-E46B-442F-A259-BA92880C1552}" sibTransId="{447C4993-6853-4C14-8AA1-2288D0FC11F6}"/>
    <dgm:cxn modelId="{8F25DE65-B2D0-794E-B37D-D76405D19554}" type="presOf" srcId="{C7803564-FD7E-4951-898A-F58F0A73A731}" destId="{AD004A92-9BCD-6D44-9E9F-7023C51FBA95}" srcOrd="0" destOrd="0" presId="urn:microsoft.com/office/officeart/2005/8/layout/default"/>
    <dgm:cxn modelId="{E3B5A407-E35C-41D7-A1E6-83C6F715EF2F}" srcId="{E3B409A2-B50D-4DF8-82B2-75694281FDED}" destId="{2D3748E5-EA15-4A73-B1EB-5BAA6CD63B63}" srcOrd="10" destOrd="0" parTransId="{9A934C1E-B710-4F74-A38F-806ABE106FB9}" sibTransId="{4AAC2C25-1A47-4537-A467-7381381EF0A8}"/>
    <dgm:cxn modelId="{B1FDDE67-DC3A-F848-B49A-146A419D9D86}" type="presOf" srcId="{FCCA7612-1502-41EE-9700-77228B259550}" destId="{7E145F7E-0466-E743-902B-28959963CC68}" srcOrd="0" destOrd="0" presId="urn:microsoft.com/office/officeart/2005/8/layout/default"/>
    <dgm:cxn modelId="{A1B93407-040B-7246-981C-02EE4DDB155B}" type="presOf" srcId="{B2A79578-22A2-4DBC-8174-5204FBA3B778}" destId="{2B77A02F-7E38-A344-9D2F-E3FDAB106C0C}" srcOrd="0" destOrd="0" presId="urn:microsoft.com/office/officeart/2005/8/layout/default"/>
    <dgm:cxn modelId="{56D7D552-9AA9-47A6-8A20-2AA121DC78BA}" srcId="{E3B409A2-B50D-4DF8-82B2-75694281FDED}" destId="{08AA7062-3198-4056-9042-2B795FBA2D06}" srcOrd="2" destOrd="0" parTransId="{774DA338-C83C-4204-9136-14F1D6EB32F3}" sibTransId="{E1AE1851-AC41-4A4B-8D40-3CF7171FDCC1}"/>
    <dgm:cxn modelId="{336D90DF-BAA4-45BD-B333-C95E4C35F122}" srcId="{E3B409A2-B50D-4DF8-82B2-75694281FDED}" destId="{81E1C69D-8ED1-4DAD-BBA2-2BA083B9CC65}" srcOrd="9" destOrd="0" parTransId="{B890D8F3-54D9-4857-B6FB-0826C3EE34B9}" sibTransId="{CEF468AB-9721-456C-AFA5-F647961F13B3}"/>
    <dgm:cxn modelId="{316725D8-227F-414E-BF46-EE75ACBA236F}" type="presOf" srcId="{452E941F-8A71-4D2C-BF54-A3019EEA9198}" destId="{255CF925-A20B-564B-B933-4A04B38F877B}" srcOrd="0" destOrd="0" presId="urn:microsoft.com/office/officeart/2005/8/layout/default"/>
    <dgm:cxn modelId="{65B6EA80-3530-424C-B2FF-633A40F641C5}" srcId="{E3B409A2-B50D-4DF8-82B2-75694281FDED}" destId="{67134C57-9534-4987-A317-CBE58EBEABCE}" srcOrd="0" destOrd="0" parTransId="{96206362-3EC7-4B36-BB7F-8A3E41A3F97F}" sibTransId="{6727510A-F397-4707-AC45-B6590173EFD9}"/>
    <dgm:cxn modelId="{84EA5255-7237-A245-BE32-9EEE2A1162C2}" type="presOf" srcId="{67134C57-9534-4987-A317-CBE58EBEABCE}" destId="{9F511BF4-63B2-1C4D-BA2E-6E994C0D7E3C}" srcOrd="0" destOrd="0" presId="urn:microsoft.com/office/officeart/2005/8/layout/default"/>
    <dgm:cxn modelId="{9C638EE5-54A6-764E-8693-DD78D516DEFB}" type="presOf" srcId="{E3B409A2-B50D-4DF8-82B2-75694281FDED}" destId="{F64B03A9-A012-6A47-A628-E30139F99CC4}" srcOrd="0" destOrd="0" presId="urn:microsoft.com/office/officeart/2005/8/layout/default"/>
    <dgm:cxn modelId="{648223F7-9D97-4449-9F8D-CBE0949BF444}" type="presOf" srcId="{5EFEB194-43EE-4564-A587-A8BFC1D2EB1E}" destId="{78AF4847-BB3F-9B4E-95EC-E8F6BE08FFC7}" srcOrd="0" destOrd="0" presId="urn:microsoft.com/office/officeart/2005/8/layout/default"/>
    <dgm:cxn modelId="{781F393D-46CF-BE42-AD76-B15F2285014F}" type="presParOf" srcId="{F64B03A9-A012-6A47-A628-E30139F99CC4}" destId="{9F511BF4-63B2-1C4D-BA2E-6E994C0D7E3C}" srcOrd="0" destOrd="0" presId="urn:microsoft.com/office/officeart/2005/8/layout/default"/>
    <dgm:cxn modelId="{3B4B6075-C0FF-5942-924B-C2661A8CE34D}" type="presParOf" srcId="{F64B03A9-A012-6A47-A628-E30139F99CC4}" destId="{129A2D97-27F5-B042-A668-88DDC8C3360D}" srcOrd="1" destOrd="0" presId="urn:microsoft.com/office/officeart/2005/8/layout/default"/>
    <dgm:cxn modelId="{2E51F3FF-E775-2A4D-8BEB-1534B078DCDA}" type="presParOf" srcId="{F64B03A9-A012-6A47-A628-E30139F99CC4}" destId="{78AF4847-BB3F-9B4E-95EC-E8F6BE08FFC7}" srcOrd="2" destOrd="0" presId="urn:microsoft.com/office/officeart/2005/8/layout/default"/>
    <dgm:cxn modelId="{C36E8136-ACE7-B745-B112-F33CB6AB50A8}" type="presParOf" srcId="{F64B03A9-A012-6A47-A628-E30139F99CC4}" destId="{D2343BEF-1025-5849-A32A-221619715181}" srcOrd="3" destOrd="0" presId="urn:microsoft.com/office/officeart/2005/8/layout/default"/>
    <dgm:cxn modelId="{C4D31336-5E15-4B40-9469-447DC8FE6662}" type="presParOf" srcId="{F64B03A9-A012-6A47-A628-E30139F99CC4}" destId="{792DA98E-F38B-F54A-8F85-6E8CF33F2A2A}" srcOrd="4" destOrd="0" presId="urn:microsoft.com/office/officeart/2005/8/layout/default"/>
    <dgm:cxn modelId="{8DF5203B-48B1-DD42-988F-D8D877E877CF}" type="presParOf" srcId="{F64B03A9-A012-6A47-A628-E30139F99CC4}" destId="{57C44859-8335-D34F-9474-F46B38FA3D3E}" srcOrd="5" destOrd="0" presId="urn:microsoft.com/office/officeart/2005/8/layout/default"/>
    <dgm:cxn modelId="{E902633F-5363-704A-A7A2-F8179707E5A3}" type="presParOf" srcId="{F64B03A9-A012-6A47-A628-E30139F99CC4}" destId="{66A58DF5-9775-3E4A-B468-B19769E66FE9}" srcOrd="6" destOrd="0" presId="urn:microsoft.com/office/officeart/2005/8/layout/default"/>
    <dgm:cxn modelId="{3491AA28-4B89-3443-A074-38483F36A825}" type="presParOf" srcId="{F64B03A9-A012-6A47-A628-E30139F99CC4}" destId="{637BA95B-EB8A-0C42-891A-178246E3DB2A}" srcOrd="7" destOrd="0" presId="urn:microsoft.com/office/officeart/2005/8/layout/default"/>
    <dgm:cxn modelId="{C9884F86-834B-864C-B6F7-371988256649}" type="presParOf" srcId="{F64B03A9-A012-6A47-A628-E30139F99CC4}" destId="{2B77A02F-7E38-A344-9D2F-E3FDAB106C0C}" srcOrd="8" destOrd="0" presId="urn:microsoft.com/office/officeart/2005/8/layout/default"/>
    <dgm:cxn modelId="{846168BF-B232-5E4A-B7D6-2A6F88005440}" type="presParOf" srcId="{F64B03A9-A012-6A47-A628-E30139F99CC4}" destId="{AAC13F2B-3F77-7145-AA0C-28FAA1CEBEBB}" srcOrd="9" destOrd="0" presId="urn:microsoft.com/office/officeart/2005/8/layout/default"/>
    <dgm:cxn modelId="{A7EBBAE8-25BB-364D-B282-8E70692B5868}" type="presParOf" srcId="{F64B03A9-A012-6A47-A628-E30139F99CC4}" destId="{76C96E45-9A5C-944F-8D12-650A8F19433C}" srcOrd="10" destOrd="0" presId="urn:microsoft.com/office/officeart/2005/8/layout/default"/>
    <dgm:cxn modelId="{53158236-6163-ED4F-A2BD-19F42D88D648}" type="presParOf" srcId="{F64B03A9-A012-6A47-A628-E30139F99CC4}" destId="{8BF68EDC-4BA8-3C4A-9D94-2A3A9870DDEE}" srcOrd="11" destOrd="0" presId="urn:microsoft.com/office/officeart/2005/8/layout/default"/>
    <dgm:cxn modelId="{68A251EA-5A54-CD46-996A-DBB0C0A65521}" type="presParOf" srcId="{F64B03A9-A012-6A47-A628-E30139F99CC4}" destId="{F658B541-80B6-D84A-A478-F13FF24F6567}" srcOrd="12" destOrd="0" presId="urn:microsoft.com/office/officeart/2005/8/layout/default"/>
    <dgm:cxn modelId="{DBE26184-CCF6-254D-9C6B-D75871A91244}" type="presParOf" srcId="{F64B03A9-A012-6A47-A628-E30139F99CC4}" destId="{695E1CBC-58D2-064E-B6C0-9EF0915E45D1}" srcOrd="13" destOrd="0" presId="urn:microsoft.com/office/officeart/2005/8/layout/default"/>
    <dgm:cxn modelId="{09D9D21A-8981-E347-A49F-AD376EDD73E9}" type="presParOf" srcId="{F64B03A9-A012-6A47-A628-E30139F99CC4}" destId="{7E145F7E-0466-E743-902B-28959963CC68}" srcOrd="14" destOrd="0" presId="urn:microsoft.com/office/officeart/2005/8/layout/default"/>
    <dgm:cxn modelId="{185AF868-1D38-3545-B3BA-10108E4FEE36}" type="presParOf" srcId="{F64B03A9-A012-6A47-A628-E30139F99CC4}" destId="{249E2A3A-0450-6A48-A498-8772D3519929}" srcOrd="15" destOrd="0" presId="urn:microsoft.com/office/officeart/2005/8/layout/default"/>
    <dgm:cxn modelId="{B423C2BD-63E9-1F42-B781-C4D359ECDACC}" type="presParOf" srcId="{F64B03A9-A012-6A47-A628-E30139F99CC4}" destId="{AD004A92-9BCD-6D44-9E9F-7023C51FBA95}" srcOrd="16" destOrd="0" presId="urn:microsoft.com/office/officeart/2005/8/layout/default"/>
    <dgm:cxn modelId="{09406D82-A2A4-6D48-ABFB-DC5EDCF1B9DD}" type="presParOf" srcId="{F64B03A9-A012-6A47-A628-E30139F99CC4}" destId="{7A7B8789-F72B-6244-A18A-4E614FB2ECA9}" srcOrd="17" destOrd="0" presId="urn:microsoft.com/office/officeart/2005/8/layout/default"/>
    <dgm:cxn modelId="{8BC6444E-352B-4044-B13C-77C1CE141AC6}" type="presParOf" srcId="{F64B03A9-A012-6A47-A628-E30139F99CC4}" destId="{D5197C80-B1A8-C14E-859F-21294C33C478}" srcOrd="18" destOrd="0" presId="urn:microsoft.com/office/officeart/2005/8/layout/default"/>
    <dgm:cxn modelId="{19141829-D016-F64E-92B9-97A4784B8EBE}" type="presParOf" srcId="{F64B03A9-A012-6A47-A628-E30139F99CC4}" destId="{D8989004-53A1-E346-9F0D-049CF0705B8B}" srcOrd="19" destOrd="0" presId="urn:microsoft.com/office/officeart/2005/8/layout/default"/>
    <dgm:cxn modelId="{DBE463EB-09F4-8D43-81BB-A515009F3490}" type="presParOf" srcId="{F64B03A9-A012-6A47-A628-E30139F99CC4}" destId="{D9E66BD0-9FD0-E34B-A49E-722FDD7168CC}" srcOrd="20" destOrd="0" presId="urn:microsoft.com/office/officeart/2005/8/layout/default"/>
    <dgm:cxn modelId="{F036C98E-BD35-BF42-8C2C-E731C87A2A40}" type="presParOf" srcId="{F64B03A9-A012-6A47-A628-E30139F99CC4}" destId="{B516F6FB-5B07-3946-BD99-0E43FA85D428}" srcOrd="21" destOrd="0" presId="urn:microsoft.com/office/officeart/2005/8/layout/default"/>
    <dgm:cxn modelId="{92174533-9BCA-8C45-8E04-57A6C76802B1}" type="presParOf" srcId="{F64B03A9-A012-6A47-A628-E30139F99CC4}" destId="{255CF925-A20B-564B-B933-4A04B38F877B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64FEFB-615E-4769-8799-6CBF112453EA}" type="doc">
      <dgm:prSet loTypeId="urn:microsoft.com/office/officeart/2005/8/layout/hierarchy3" loCatId="hierarchy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D52D939-01A6-4868-98A7-277861E372BD}">
      <dgm:prSet custT="1"/>
      <dgm:spPr/>
      <dgm:t>
        <a:bodyPr/>
        <a:lstStyle/>
        <a:p>
          <a:r>
            <a:rPr lang="en-IN" sz="1050" b="1" dirty="0"/>
            <a:t>What is a Hydraulic System?</a:t>
          </a:r>
          <a:r>
            <a:rPr lang="en-IN" sz="1050" dirty="0"/>
            <a:t/>
          </a:r>
          <a:br>
            <a:rPr lang="en-IN" sz="1050" dirty="0"/>
          </a:br>
          <a:r>
            <a:rPr lang="en-IN" sz="1050" dirty="0"/>
            <a:t>Uses pressurized fluid to transmit power efficiently for high-load operations.</a:t>
          </a:r>
          <a:endParaRPr lang="en-US" sz="1050" dirty="0"/>
        </a:p>
      </dgm:t>
    </dgm:pt>
    <dgm:pt modelId="{F058ABD1-1FE1-493D-B72E-454C83AA46CB}" type="parTrans" cxnId="{5FC00869-D01B-40B3-8A2E-B0F85F2850FF}">
      <dgm:prSet/>
      <dgm:spPr/>
      <dgm:t>
        <a:bodyPr/>
        <a:lstStyle/>
        <a:p>
          <a:endParaRPr lang="en-US" sz="2000"/>
        </a:p>
      </dgm:t>
    </dgm:pt>
    <dgm:pt modelId="{B9FBD702-6950-417C-93A1-6FA3966AE127}" type="sibTrans" cxnId="{5FC00869-D01B-40B3-8A2E-B0F85F2850FF}">
      <dgm:prSet/>
      <dgm:spPr/>
      <dgm:t>
        <a:bodyPr/>
        <a:lstStyle/>
        <a:p>
          <a:endParaRPr lang="en-US" sz="2000"/>
        </a:p>
      </dgm:t>
    </dgm:pt>
    <dgm:pt modelId="{29599A70-D666-4BA5-818D-7DC8462A340D}">
      <dgm:prSet custT="1"/>
      <dgm:spPr/>
      <dgm:t>
        <a:bodyPr/>
        <a:lstStyle/>
        <a:p>
          <a:r>
            <a:rPr lang="en-IN" sz="1050" b="1"/>
            <a:t>Actuators</a:t>
          </a:r>
          <a:endParaRPr lang="en-US" sz="1050"/>
        </a:p>
      </dgm:t>
    </dgm:pt>
    <dgm:pt modelId="{0E8ECE4F-6C8D-4066-AD83-5E989434BF48}" type="parTrans" cxnId="{E62E5C91-B277-4877-BFA6-5191FB6C1ACF}">
      <dgm:prSet/>
      <dgm:spPr/>
      <dgm:t>
        <a:bodyPr/>
        <a:lstStyle/>
        <a:p>
          <a:endParaRPr lang="en-US" sz="2000"/>
        </a:p>
      </dgm:t>
    </dgm:pt>
    <dgm:pt modelId="{01EC43C6-DE46-4331-B9F8-C336DBBD2B9E}" type="sibTrans" cxnId="{E62E5C91-B277-4877-BFA6-5191FB6C1ACF}">
      <dgm:prSet/>
      <dgm:spPr/>
      <dgm:t>
        <a:bodyPr/>
        <a:lstStyle/>
        <a:p>
          <a:endParaRPr lang="en-US" sz="2000"/>
        </a:p>
      </dgm:t>
    </dgm:pt>
    <dgm:pt modelId="{E6C9F00F-FECF-4BE0-8E54-68C9D75A7DA2}">
      <dgm:prSet custT="1"/>
      <dgm:spPr/>
      <dgm:t>
        <a:bodyPr/>
        <a:lstStyle/>
        <a:p>
          <a:r>
            <a:rPr lang="en-IN" sz="1400"/>
            <a:t>Convert fluid pressure into mechanical movement</a:t>
          </a:r>
          <a:endParaRPr lang="en-US" sz="1400"/>
        </a:p>
      </dgm:t>
    </dgm:pt>
    <dgm:pt modelId="{FFA48042-8C8C-4E0B-82E8-DB21B63F6781}" type="parTrans" cxnId="{618A9CC2-55E3-4801-B140-CE74AC58FDB2}">
      <dgm:prSet/>
      <dgm:spPr/>
      <dgm:t>
        <a:bodyPr/>
        <a:lstStyle/>
        <a:p>
          <a:endParaRPr lang="en-US" sz="2000"/>
        </a:p>
      </dgm:t>
    </dgm:pt>
    <dgm:pt modelId="{4902537B-BADF-4142-AD79-27C8186A26FF}" type="sibTrans" cxnId="{618A9CC2-55E3-4801-B140-CE74AC58FDB2}">
      <dgm:prSet/>
      <dgm:spPr/>
      <dgm:t>
        <a:bodyPr/>
        <a:lstStyle/>
        <a:p>
          <a:endParaRPr lang="en-US" sz="2000"/>
        </a:p>
      </dgm:t>
    </dgm:pt>
    <dgm:pt modelId="{CF27A7D1-1651-4187-B1D9-34A371A34DFB}">
      <dgm:prSet custT="1"/>
      <dgm:spPr/>
      <dgm:t>
        <a:bodyPr/>
        <a:lstStyle/>
        <a:p>
          <a:r>
            <a:rPr lang="en-IN" sz="1400"/>
            <a:t>Control flight surfaces (e.g., flaps, rudder, ailerons)</a:t>
          </a:r>
          <a:endParaRPr lang="en-US" sz="1400"/>
        </a:p>
      </dgm:t>
    </dgm:pt>
    <dgm:pt modelId="{6A47EFE5-DA1D-49CD-9D25-E4D8FB9BEBB6}" type="parTrans" cxnId="{F0561BFD-F4A2-42A0-8BA5-96A8FD4652FC}">
      <dgm:prSet/>
      <dgm:spPr/>
      <dgm:t>
        <a:bodyPr/>
        <a:lstStyle/>
        <a:p>
          <a:endParaRPr lang="en-US" sz="2000"/>
        </a:p>
      </dgm:t>
    </dgm:pt>
    <dgm:pt modelId="{691CD8CF-C202-442D-94DA-EBA7D98FBE38}" type="sibTrans" cxnId="{F0561BFD-F4A2-42A0-8BA5-96A8FD4652FC}">
      <dgm:prSet/>
      <dgm:spPr/>
      <dgm:t>
        <a:bodyPr/>
        <a:lstStyle/>
        <a:p>
          <a:endParaRPr lang="en-US" sz="2000"/>
        </a:p>
      </dgm:t>
    </dgm:pt>
    <dgm:pt modelId="{C9132B30-1FAF-45A9-B473-309BA34DD2B2}">
      <dgm:prSet custT="1"/>
      <dgm:spPr/>
      <dgm:t>
        <a:bodyPr/>
        <a:lstStyle/>
        <a:p>
          <a:r>
            <a:rPr lang="en-IN" sz="1050" b="1"/>
            <a:t>Landing Gear</a:t>
          </a:r>
          <a:endParaRPr lang="en-US" sz="1050"/>
        </a:p>
      </dgm:t>
    </dgm:pt>
    <dgm:pt modelId="{195E3DED-0647-4B8F-9E74-296D9A7A818E}" type="parTrans" cxnId="{AE5A6F9F-A96F-4AE5-85ED-AD991E56FA5E}">
      <dgm:prSet/>
      <dgm:spPr/>
      <dgm:t>
        <a:bodyPr/>
        <a:lstStyle/>
        <a:p>
          <a:endParaRPr lang="en-US" sz="2000"/>
        </a:p>
      </dgm:t>
    </dgm:pt>
    <dgm:pt modelId="{85A75A94-003B-4E2E-A054-63E21D511E76}" type="sibTrans" cxnId="{AE5A6F9F-A96F-4AE5-85ED-AD991E56FA5E}">
      <dgm:prSet/>
      <dgm:spPr/>
      <dgm:t>
        <a:bodyPr/>
        <a:lstStyle/>
        <a:p>
          <a:endParaRPr lang="en-US" sz="2000"/>
        </a:p>
      </dgm:t>
    </dgm:pt>
    <dgm:pt modelId="{24110056-9577-4FFD-BF3E-D1226E9A161B}">
      <dgm:prSet custT="1"/>
      <dgm:spPr/>
      <dgm:t>
        <a:bodyPr/>
        <a:lstStyle/>
        <a:p>
          <a:r>
            <a:rPr lang="en-IN" sz="1400"/>
            <a:t>Retracted and deployed using hydraulic actuators</a:t>
          </a:r>
          <a:endParaRPr lang="en-US" sz="1400"/>
        </a:p>
      </dgm:t>
    </dgm:pt>
    <dgm:pt modelId="{2693B3AF-8329-4B52-813B-DCBEE69BEE88}" type="parTrans" cxnId="{6ABB4EA2-FCB1-4D51-9AAA-DA10DBAC49B1}">
      <dgm:prSet/>
      <dgm:spPr/>
      <dgm:t>
        <a:bodyPr/>
        <a:lstStyle/>
        <a:p>
          <a:endParaRPr lang="en-US" sz="2000"/>
        </a:p>
      </dgm:t>
    </dgm:pt>
    <dgm:pt modelId="{7536E4B6-9A2E-4BE3-90FE-CCCBFB7BE560}" type="sibTrans" cxnId="{6ABB4EA2-FCB1-4D51-9AAA-DA10DBAC49B1}">
      <dgm:prSet/>
      <dgm:spPr/>
      <dgm:t>
        <a:bodyPr/>
        <a:lstStyle/>
        <a:p>
          <a:endParaRPr lang="en-US" sz="2000"/>
        </a:p>
      </dgm:t>
    </dgm:pt>
    <dgm:pt modelId="{4443111D-4087-4731-BEFB-639FE771E83A}">
      <dgm:prSet custT="1"/>
      <dgm:spPr/>
      <dgm:t>
        <a:bodyPr/>
        <a:lstStyle/>
        <a:p>
          <a:r>
            <a:rPr lang="en-IN" sz="1400"/>
            <a:t>High-pressure fluid ensures smooth and reliable operation</a:t>
          </a:r>
          <a:endParaRPr lang="en-US" sz="1400"/>
        </a:p>
      </dgm:t>
    </dgm:pt>
    <dgm:pt modelId="{647666D9-40F4-4644-A510-68B92C45DF3F}" type="parTrans" cxnId="{1D7DDEE8-636E-4E03-AB7A-9CBB2C8F218F}">
      <dgm:prSet/>
      <dgm:spPr/>
      <dgm:t>
        <a:bodyPr/>
        <a:lstStyle/>
        <a:p>
          <a:endParaRPr lang="en-US" sz="2000"/>
        </a:p>
      </dgm:t>
    </dgm:pt>
    <dgm:pt modelId="{101B410A-67D3-4C9B-BF1C-6F2A2E37E0C9}" type="sibTrans" cxnId="{1D7DDEE8-636E-4E03-AB7A-9CBB2C8F218F}">
      <dgm:prSet/>
      <dgm:spPr/>
      <dgm:t>
        <a:bodyPr/>
        <a:lstStyle/>
        <a:p>
          <a:endParaRPr lang="en-US" sz="2000"/>
        </a:p>
      </dgm:t>
    </dgm:pt>
    <dgm:pt modelId="{0A733A13-4488-4F37-A940-F9D99C219BC1}">
      <dgm:prSet custT="1"/>
      <dgm:spPr/>
      <dgm:t>
        <a:bodyPr/>
        <a:lstStyle/>
        <a:p>
          <a:r>
            <a:rPr lang="en-IN" sz="1050" b="1"/>
            <a:t>Brakes</a:t>
          </a:r>
          <a:endParaRPr lang="en-US" sz="1050"/>
        </a:p>
      </dgm:t>
    </dgm:pt>
    <dgm:pt modelId="{80A15B34-87FF-4C8D-98F4-AF5AA7CCA4FD}" type="parTrans" cxnId="{246AB303-5A56-4936-8624-6F74B2B942A5}">
      <dgm:prSet/>
      <dgm:spPr/>
      <dgm:t>
        <a:bodyPr/>
        <a:lstStyle/>
        <a:p>
          <a:endParaRPr lang="en-US" sz="2000"/>
        </a:p>
      </dgm:t>
    </dgm:pt>
    <dgm:pt modelId="{22FDAF80-24A4-4BBD-9EC2-0024C0A3004B}" type="sibTrans" cxnId="{246AB303-5A56-4936-8624-6F74B2B942A5}">
      <dgm:prSet/>
      <dgm:spPr/>
      <dgm:t>
        <a:bodyPr/>
        <a:lstStyle/>
        <a:p>
          <a:endParaRPr lang="en-US" sz="2000"/>
        </a:p>
      </dgm:t>
    </dgm:pt>
    <dgm:pt modelId="{52990E9A-8D5C-450E-80DA-7526FD340EB1}">
      <dgm:prSet custT="1"/>
      <dgm:spPr/>
      <dgm:t>
        <a:bodyPr/>
        <a:lstStyle/>
        <a:p>
          <a:r>
            <a:rPr lang="en-IN" sz="1400"/>
            <a:t>Multi-disc brake systems powered hydraulically</a:t>
          </a:r>
          <a:endParaRPr lang="en-US" sz="1400"/>
        </a:p>
      </dgm:t>
    </dgm:pt>
    <dgm:pt modelId="{F77461D6-040F-4E3D-8A39-E006CFCD58C2}" type="parTrans" cxnId="{7073892B-EB1F-42A5-8B44-40AE1A5D3A2A}">
      <dgm:prSet/>
      <dgm:spPr/>
      <dgm:t>
        <a:bodyPr/>
        <a:lstStyle/>
        <a:p>
          <a:endParaRPr lang="en-US" sz="2000"/>
        </a:p>
      </dgm:t>
    </dgm:pt>
    <dgm:pt modelId="{B2CD53A1-7F7F-4A1A-A474-3502ADB3B09F}" type="sibTrans" cxnId="{7073892B-EB1F-42A5-8B44-40AE1A5D3A2A}">
      <dgm:prSet/>
      <dgm:spPr/>
      <dgm:t>
        <a:bodyPr/>
        <a:lstStyle/>
        <a:p>
          <a:endParaRPr lang="en-US" sz="2000"/>
        </a:p>
      </dgm:t>
    </dgm:pt>
    <dgm:pt modelId="{E77AF389-ACFA-42E0-BCCB-6F357841FD31}">
      <dgm:prSet custT="1"/>
      <dgm:spPr/>
      <dgm:t>
        <a:bodyPr/>
        <a:lstStyle/>
        <a:p>
          <a:r>
            <a:rPr lang="en-IN" sz="1400"/>
            <a:t>Anti-skid systems maintain control during high-speed stops</a:t>
          </a:r>
          <a:endParaRPr lang="en-US" sz="1400"/>
        </a:p>
      </dgm:t>
    </dgm:pt>
    <dgm:pt modelId="{FC65D788-F16B-450F-B8F0-FDDFEE184B82}" type="parTrans" cxnId="{57961EB4-93C0-44A5-9500-AEDD53128782}">
      <dgm:prSet/>
      <dgm:spPr/>
      <dgm:t>
        <a:bodyPr/>
        <a:lstStyle/>
        <a:p>
          <a:endParaRPr lang="en-US" sz="2000"/>
        </a:p>
      </dgm:t>
    </dgm:pt>
    <dgm:pt modelId="{326B75D3-5CF6-4F07-890D-143CB2823636}" type="sibTrans" cxnId="{57961EB4-93C0-44A5-9500-AEDD53128782}">
      <dgm:prSet/>
      <dgm:spPr/>
      <dgm:t>
        <a:bodyPr/>
        <a:lstStyle/>
        <a:p>
          <a:endParaRPr lang="en-US" sz="2000"/>
        </a:p>
      </dgm:t>
    </dgm:pt>
    <dgm:pt modelId="{D434D0A9-0C13-424B-8B83-A67221A9E20D}" type="pres">
      <dgm:prSet presAssocID="{B064FEFB-615E-4769-8799-6CBF112453E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8646967-76B0-3A47-BF44-6F8AADE34433}" type="pres">
      <dgm:prSet presAssocID="{1D52D939-01A6-4868-98A7-277861E372BD}" presName="root" presStyleCnt="0"/>
      <dgm:spPr/>
    </dgm:pt>
    <dgm:pt modelId="{67EA8EB5-4311-AC43-B0CB-C67E2FFCEBF3}" type="pres">
      <dgm:prSet presAssocID="{1D52D939-01A6-4868-98A7-277861E372BD}" presName="rootComposite" presStyleCnt="0"/>
      <dgm:spPr/>
    </dgm:pt>
    <dgm:pt modelId="{5E104740-C3CC-A443-A11E-EEDD7555B705}" type="pres">
      <dgm:prSet presAssocID="{1D52D939-01A6-4868-98A7-277861E372BD}" presName="rootText" presStyleLbl="node1" presStyleIdx="0" presStyleCnt="4"/>
      <dgm:spPr/>
      <dgm:t>
        <a:bodyPr/>
        <a:lstStyle/>
        <a:p>
          <a:endParaRPr lang="en-US"/>
        </a:p>
      </dgm:t>
    </dgm:pt>
    <dgm:pt modelId="{C11CBEEC-C674-944C-BD20-2B16F5066914}" type="pres">
      <dgm:prSet presAssocID="{1D52D939-01A6-4868-98A7-277861E372BD}" presName="rootConnector" presStyleLbl="node1" presStyleIdx="0" presStyleCnt="4"/>
      <dgm:spPr/>
      <dgm:t>
        <a:bodyPr/>
        <a:lstStyle/>
        <a:p>
          <a:endParaRPr lang="en-US"/>
        </a:p>
      </dgm:t>
    </dgm:pt>
    <dgm:pt modelId="{F1127F4F-A328-FB42-A26C-B8A22BB8F5A2}" type="pres">
      <dgm:prSet presAssocID="{1D52D939-01A6-4868-98A7-277861E372BD}" presName="childShape" presStyleCnt="0"/>
      <dgm:spPr/>
    </dgm:pt>
    <dgm:pt modelId="{9706ACA1-7763-164A-B65B-2F3449391856}" type="pres">
      <dgm:prSet presAssocID="{29599A70-D666-4BA5-818D-7DC8462A340D}" presName="root" presStyleCnt="0"/>
      <dgm:spPr/>
    </dgm:pt>
    <dgm:pt modelId="{A32BE87B-8300-834A-91D4-7A8CF7FA1362}" type="pres">
      <dgm:prSet presAssocID="{29599A70-D666-4BA5-818D-7DC8462A340D}" presName="rootComposite" presStyleCnt="0"/>
      <dgm:spPr/>
    </dgm:pt>
    <dgm:pt modelId="{8152BDE0-3F0E-D94A-AD07-31D94499C63D}" type="pres">
      <dgm:prSet presAssocID="{29599A70-D666-4BA5-818D-7DC8462A340D}" presName="rootText" presStyleLbl="node1" presStyleIdx="1" presStyleCnt="4"/>
      <dgm:spPr/>
      <dgm:t>
        <a:bodyPr/>
        <a:lstStyle/>
        <a:p>
          <a:endParaRPr lang="en-US"/>
        </a:p>
      </dgm:t>
    </dgm:pt>
    <dgm:pt modelId="{88C9CB64-0FE5-2248-8FC3-3080CCA20567}" type="pres">
      <dgm:prSet presAssocID="{29599A70-D666-4BA5-818D-7DC8462A340D}" presName="rootConnector" presStyleLbl="node1" presStyleIdx="1" presStyleCnt="4"/>
      <dgm:spPr/>
      <dgm:t>
        <a:bodyPr/>
        <a:lstStyle/>
        <a:p>
          <a:endParaRPr lang="en-US"/>
        </a:p>
      </dgm:t>
    </dgm:pt>
    <dgm:pt modelId="{9611BDB2-EAE7-2840-9E05-AC18AC63143D}" type="pres">
      <dgm:prSet presAssocID="{29599A70-D666-4BA5-818D-7DC8462A340D}" presName="childShape" presStyleCnt="0"/>
      <dgm:spPr/>
    </dgm:pt>
    <dgm:pt modelId="{6C2F2845-A65A-AD4E-B012-CC6685D48483}" type="pres">
      <dgm:prSet presAssocID="{FFA48042-8C8C-4E0B-82E8-DB21B63F6781}" presName="Name13" presStyleLbl="parChTrans1D2" presStyleIdx="0" presStyleCnt="6"/>
      <dgm:spPr/>
      <dgm:t>
        <a:bodyPr/>
        <a:lstStyle/>
        <a:p>
          <a:endParaRPr lang="en-US"/>
        </a:p>
      </dgm:t>
    </dgm:pt>
    <dgm:pt modelId="{7458321A-4820-054D-9B1E-2E17478A43D9}" type="pres">
      <dgm:prSet presAssocID="{E6C9F00F-FECF-4BE0-8E54-68C9D75A7DA2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EC7659-9193-A84D-B7A8-DB58A83B3C9D}" type="pres">
      <dgm:prSet presAssocID="{6A47EFE5-DA1D-49CD-9D25-E4D8FB9BEBB6}" presName="Name13" presStyleLbl="parChTrans1D2" presStyleIdx="1" presStyleCnt="6"/>
      <dgm:spPr/>
      <dgm:t>
        <a:bodyPr/>
        <a:lstStyle/>
        <a:p>
          <a:endParaRPr lang="en-US"/>
        </a:p>
      </dgm:t>
    </dgm:pt>
    <dgm:pt modelId="{D36CA427-04A2-4B46-B1EF-3D6767A5BA2D}" type="pres">
      <dgm:prSet presAssocID="{CF27A7D1-1651-4187-B1D9-34A371A34DFB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7548FA-BE64-6E40-82B1-01A4238C143F}" type="pres">
      <dgm:prSet presAssocID="{C9132B30-1FAF-45A9-B473-309BA34DD2B2}" presName="root" presStyleCnt="0"/>
      <dgm:spPr/>
    </dgm:pt>
    <dgm:pt modelId="{D6060423-4B48-674F-9898-8FF60FA330D0}" type="pres">
      <dgm:prSet presAssocID="{C9132B30-1FAF-45A9-B473-309BA34DD2B2}" presName="rootComposite" presStyleCnt="0"/>
      <dgm:spPr/>
    </dgm:pt>
    <dgm:pt modelId="{72FC1DF7-A816-5545-93FD-3F8E4B06FF21}" type="pres">
      <dgm:prSet presAssocID="{C9132B30-1FAF-45A9-B473-309BA34DD2B2}" presName="rootText" presStyleLbl="node1" presStyleIdx="2" presStyleCnt="4"/>
      <dgm:spPr/>
      <dgm:t>
        <a:bodyPr/>
        <a:lstStyle/>
        <a:p>
          <a:endParaRPr lang="en-US"/>
        </a:p>
      </dgm:t>
    </dgm:pt>
    <dgm:pt modelId="{5727A43D-F543-2241-AC62-C5847D1BBEDF}" type="pres">
      <dgm:prSet presAssocID="{C9132B30-1FAF-45A9-B473-309BA34DD2B2}" presName="rootConnector" presStyleLbl="node1" presStyleIdx="2" presStyleCnt="4"/>
      <dgm:spPr/>
      <dgm:t>
        <a:bodyPr/>
        <a:lstStyle/>
        <a:p>
          <a:endParaRPr lang="en-US"/>
        </a:p>
      </dgm:t>
    </dgm:pt>
    <dgm:pt modelId="{162467F0-407A-6444-B5D3-175CE6F4DF56}" type="pres">
      <dgm:prSet presAssocID="{C9132B30-1FAF-45A9-B473-309BA34DD2B2}" presName="childShape" presStyleCnt="0"/>
      <dgm:spPr/>
    </dgm:pt>
    <dgm:pt modelId="{69D2CD1E-8ECD-D642-909E-58ADB57B4952}" type="pres">
      <dgm:prSet presAssocID="{2693B3AF-8329-4B52-813B-DCBEE69BEE88}" presName="Name13" presStyleLbl="parChTrans1D2" presStyleIdx="2" presStyleCnt="6"/>
      <dgm:spPr/>
      <dgm:t>
        <a:bodyPr/>
        <a:lstStyle/>
        <a:p>
          <a:endParaRPr lang="en-US"/>
        </a:p>
      </dgm:t>
    </dgm:pt>
    <dgm:pt modelId="{97CA85B6-5E56-1D48-BD66-62578740AD69}" type="pres">
      <dgm:prSet presAssocID="{24110056-9577-4FFD-BF3E-D1226E9A161B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5FE82-0433-F74E-A003-537590FA6576}" type="pres">
      <dgm:prSet presAssocID="{647666D9-40F4-4644-A510-68B92C45DF3F}" presName="Name13" presStyleLbl="parChTrans1D2" presStyleIdx="3" presStyleCnt="6"/>
      <dgm:spPr/>
      <dgm:t>
        <a:bodyPr/>
        <a:lstStyle/>
        <a:p>
          <a:endParaRPr lang="en-US"/>
        </a:p>
      </dgm:t>
    </dgm:pt>
    <dgm:pt modelId="{715CC0FF-4A89-0941-AEFE-1911321937BE}" type="pres">
      <dgm:prSet presAssocID="{4443111D-4087-4731-BEFB-639FE771E83A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11C4A2-9C22-B747-BACE-44CDA1B728AB}" type="pres">
      <dgm:prSet presAssocID="{0A733A13-4488-4F37-A940-F9D99C219BC1}" presName="root" presStyleCnt="0"/>
      <dgm:spPr/>
    </dgm:pt>
    <dgm:pt modelId="{DFBD142F-B37E-8E46-AD5E-02FC1CCEE2E5}" type="pres">
      <dgm:prSet presAssocID="{0A733A13-4488-4F37-A940-F9D99C219BC1}" presName="rootComposite" presStyleCnt="0"/>
      <dgm:spPr/>
    </dgm:pt>
    <dgm:pt modelId="{D3973A5A-BA09-C749-AAE7-D31902EBB35D}" type="pres">
      <dgm:prSet presAssocID="{0A733A13-4488-4F37-A940-F9D99C219BC1}" presName="rootText" presStyleLbl="node1" presStyleIdx="3" presStyleCnt="4"/>
      <dgm:spPr/>
      <dgm:t>
        <a:bodyPr/>
        <a:lstStyle/>
        <a:p>
          <a:endParaRPr lang="en-US"/>
        </a:p>
      </dgm:t>
    </dgm:pt>
    <dgm:pt modelId="{F882E77A-182C-2D4A-8E41-7B54C16EBAF1}" type="pres">
      <dgm:prSet presAssocID="{0A733A13-4488-4F37-A940-F9D99C219BC1}" presName="rootConnector" presStyleLbl="node1" presStyleIdx="3" presStyleCnt="4"/>
      <dgm:spPr/>
      <dgm:t>
        <a:bodyPr/>
        <a:lstStyle/>
        <a:p>
          <a:endParaRPr lang="en-US"/>
        </a:p>
      </dgm:t>
    </dgm:pt>
    <dgm:pt modelId="{E4FB01CE-9B2E-5E42-85E8-CF8ED4C8DE78}" type="pres">
      <dgm:prSet presAssocID="{0A733A13-4488-4F37-A940-F9D99C219BC1}" presName="childShape" presStyleCnt="0"/>
      <dgm:spPr/>
    </dgm:pt>
    <dgm:pt modelId="{BBDF2070-2A51-474D-9874-02CFD9BDE252}" type="pres">
      <dgm:prSet presAssocID="{F77461D6-040F-4E3D-8A39-E006CFCD58C2}" presName="Name13" presStyleLbl="parChTrans1D2" presStyleIdx="4" presStyleCnt="6"/>
      <dgm:spPr/>
      <dgm:t>
        <a:bodyPr/>
        <a:lstStyle/>
        <a:p>
          <a:endParaRPr lang="en-US"/>
        </a:p>
      </dgm:t>
    </dgm:pt>
    <dgm:pt modelId="{A81369D2-91A1-6A4C-80BA-522009CB1ED3}" type="pres">
      <dgm:prSet presAssocID="{52990E9A-8D5C-450E-80DA-7526FD340EB1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132FD-2EB7-0346-AA0F-2E682C332C8E}" type="pres">
      <dgm:prSet presAssocID="{FC65D788-F16B-450F-B8F0-FDDFEE184B82}" presName="Name13" presStyleLbl="parChTrans1D2" presStyleIdx="5" presStyleCnt="6"/>
      <dgm:spPr/>
      <dgm:t>
        <a:bodyPr/>
        <a:lstStyle/>
        <a:p>
          <a:endParaRPr lang="en-US"/>
        </a:p>
      </dgm:t>
    </dgm:pt>
    <dgm:pt modelId="{5870ED79-842B-AF4B-A1AE-DFCFD690DEDF}" type="pres">
      <dgm:prSet presAssocID="{E77AF389-ACFA-42E0-BCCB-6F357841FD31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8A9CC2-55E3-4801-B140-CE74AC58FDB2}" srcId="{29599A70-D666-4BA5-818D-7DC8462A340D}" destId="{E6C9F00F-FECF-4BE0-8E54-68C9D75A7DA2}" srcOrd="0" destOrd="0" parTransId="{FFA48042-8C8C-4E0B-82E8-DB21B63F6781}" sibTransId="{4902537B-BADF-4142-AD79-27C8186A26FF}"/>
    <dgm:cxn modelId="{0DB5D2F4-FF92-3143-81D9-A89F8833017A}" type="presOf" srcId="{E77AF389-ACFA-42E0-BCCB-6F357841FD31}" destId="{5870ED79-842B-AF4B-A1AE-DFCFD690DEDF}" srcOrd="0" destOrd="0" presId="urn:microsoft.com/office/officeart/2005/8/layout/hierarchy3"/>
    <dgm:cxn modelId="{539F2C2E-6504-BF4E-8C70-11C6833FCB8B}" type="presOf" srcId="{0A733A13-4488-4F37-A940-F9D99C219BC1}" destId="{D3973A5A-BA09-C749-AAE7-D31902EBB35D}" srcOrd="0" destOrd="0" presId="urn:microsoft.com/office/officeart/2005/8/layout/hierarchy3"/>
    <dgm:cxn modelId="{7073892B-EB1F-42A5-8B44-40AE1A5D3A2A}" srcId="{0A733A13-4488-4F37-A940-F9D99C219BC1}" destId="{52990E9A-8D5C-450E-80DA-7526FD340EB1}" srcOrd="0" destOrd="0" parTransId="{F77461D6-040F-4E3D-8A39-E006CFCD58C2}" sibTransId="{B2CD53A1-7F7F-4A1A-A474-3502ADB3B09F}"/>
    <dgm:cxn modelId="{57961EB4-93C0-44A5-9500-AEDD53128782}" srcId="{0A733A13-4488-4F37-A940-F9D99C219BC1}" destId="{E77AF389-ACFA-42E0-BCCB-6F357841FD31}" srcOrd="1" destOrd="0" parTransId="{FC65D788-F16B-450F-B8F0-FDDFEE184B82}" sibTransId="{326B75D3-5CF6-4F07-890D-143CB2823636}"/>
    <dgm:cxn modelId="{2AAFE000-271F-384F-A8CC-8CAD3C8EE015}" type="presOf" srcId="{647666D9-40F4-4644-A510-68B92C45DF3F}" destId="{B465FE82-0433-F74E-A003-537590FA6576}" srcOrd="0" destOrd="0" presId="urn:microsoft.com/office/officeart/2005/8/layout/hierarchy3"/>
    <dgm:cxn modelId="{17C5DAA0-629F-B648-9A08-217EF6C8414B}" type="presOf" srcId="{29599A70-D666-4BA5-818D-7DC8462A340D}" destId="{88C9CB64-0FE5-2248-8FC3-3080CCA20567}" srcOrd="1" destOrd="0" presId="urn:microsoft.com/office/officeart/2005/8/layout/hierarchy3"/>
    <dgm:cxn modelId="{85CABB02-89B2-0547-9A3A-25440B0FFD3A}" type="presOf" srcId="{B064FEFB-615E-4769-8799-6CBF112453EA}" destId="{D434D0A9-0C13-424B-8B83-A67221A9E20D}" srcOrd="0" destOrd="0" presId="urn:microsoft.com/office/officeart/2005/8/layout/hierarchy3"/>
    <dgm:cxn modelId="{92265B73-0228-DD41-AB85-637D94DB10DA}" type="presOf" srcId="{29599A70-D666-4BA5-818D-7DC8462A340D}" destId="{8152BDE0-3F0E-D94A-AD07-31D94499C63D}" srcOrd="0" destOrd="0" presId="urn:microsoft.com/office/officeart/2005/8/layout/hierarchy3"/>
    <dgm:cxn modelId="{AE5A6F9F-A96F-4AE5-85ED-AD991E56FA5E}" srcId="{B064FEFB-615E-4769-8799-6CBF112453EA}" destId="{C9132B30-1FAF-45A9-B473-309BA34DD2B2}" srcOrd="2" destOrd="0" parTransId="{195E3DED-0647-4B8F-9E74-296D9A7A818E}" sibTransId="{85A75A94-003B-4E2E-A054-63E21D511E76}"/>
    <dgm:cxn modelId="{E62E5C91-B277-4877-BFA6-5191FB6C1ACF}" srcId="{B064FEFB-615E-4769-8799-6CBF112453EA}" destId="{29599A70-D666-4BA5-818D-7DC8462A340D}" srcOrd="1" destOrd="0" parTransId="{0E8ECE4F-6C8D-4066-AD83-5E989434BF48}" sibTransId="{01EC43C6-DE46-4331-B9F8-C336DBBD2B9E}"/>
    <dgm:cxn modelId="{2BF44789-8FCC-EA4C-9B83-BEDFA8B8142D}" type="presOf" srcId="{0A733A13-4488-4F37-A940-F9D99C219BC1}" destId="{F882E77A-182C-2D4A-8E41-7B54C16EBAF1}" srcOrd="1" destOrd="0" presId="urn:microsoft.com/office/officeart/2005/8/layout/hierarchy3"/>
    <dgm:cxn modelId="{F0561BFD-F4A2-42A0-8BA5-96A8FD4652FC}" srcId="{29599A70-D666-4BA5-818D-7DC8462A340D}" destId="{CF27A7D1-1651-4187-B1D9-34A371A34DFB}" srcOrd="1" destOrd="0" parTransId="{6A47EFE5-DA1D-49CD-9D25-E4D8FB9BEBB6}" sibTransId="{691CD8CF-C202-442D-94DA-EBA7D98FBE38}"/>
    <dgm:cxn modelId="{8F0B0238-6B02-404E-A249-419CA8A09A58}" type="presOf" srcId="{FC65D788-F16B-450F-B8F0-FDDFEE184B82}" destId="{537132FD-2EB7-0346-AA0F-2E682C332C8E}" srcOrd="0" destOrd="0" presId="urn:microsoft.com/office/officeart/2005/8/layout/hierarchy3"/>
    <dgm:cxn modelId="{5FC00869-D01B-40B3-8A2E-B0F85F2850FF}" srcId="{B064FEFB-615E-4769-8799-6CBF112453EA}" destId="{1D52D939-01A6-4868-98A7-277861E372BD}" srcOrd="0" destOrd="0" parTransId="{F058ABD1-1FE1-493D-B72E-454C83AA46CB}" sibTransId="{B9FBD702-6950-417C-93A1-6FA3966AE127}"/>
    <dgm:cxn modelId="{DBA1AF3C-928E-834A-98EA-44D1EA249479}" type="presOf" srcId="{E6C9F00F-FECF-4BE0-8E54-68C9D75A7DA2}" destId="{7458321A-4820-054D-9B1E-2E17478A43D9}" srcOrd="0" destOrd="0" presId="urn:microsoft.com/office/officeart/2005/8/layout/hierarchy3"/>
    <dgm:cxn modelId="{225B291C-44D2-8344-93B7-385C2878E2F4}" type="presOf" srcId="{4443111D-4087-4731-BEFB-639FE771E83A}" destId="{715CC0FF-4A89-0941-AEFE-1911321937BE}" srcOrd="0" destOrd="0" presId="urn:microsoft.com/office/officeart/2005/8/layout/hierarchy3"/>
    <dgm:cxn modelId="{46275FA6-4114-FB41-8576-22735B69F42F}" type="presOf" srcId="{1D52D939-01A6-4868-98A7-277861E372BD}" destId="{C11CBEEC-C674-944C-BD20-2B16F5066914}" srcOrd="1" destOrd="0" presId="urn:microsoft.com/office/officeart/2005/8/layout/hierarchy3"/>
    <dgm:cxn modelId="{6ABB4EA2-FCB1-4D51-9AAA-DA10DBAC49B1}" srcId="{C9132B30-1FAF-45A9-B473-309BA34DD2B2}" destId="{24110056-9577-4FFD-BF3E-D1226E9A161B}" srcOrd="0" destOrd="0" parTransId="{2693B3AF-8329-4B52-813B-DCBEE69BEE88}" sibTransId="{7536E4B6-9A2E-4BE3-90FE-CCCBFB7BE560}"/>
    <dgm:cxn modelId="{6833B354-51DD-794D-A273-F97FDCA41C5D}" type="presOf" srcId="{C9132B30-1FAF-45A9-B473-309BA34DD2B2}" destId="{5727A43D-F543-2241-AC62-C5847D1BBEDF}" srcOrd="1" destOrd="0" presId="urn:microsoft.com/office/officeart/2005/8/layout/hierarchy3"/>
    <dgm:cxn modelId="{246AB303-5A56-4936-8624-6F74B2B942A5}" srcId="{B064FEFB-615E-4769-8799-6CBF112453EA}" destId="{0A733A13-4488-4F37-A940-F9D99C219BC1}" srcOrd="3" destOrd="0" parTransId="{80A15B34-87FF-4C8D-98F4-AF5AA7CCA4FD}" sibTransId="{22FDAF80-24A4-4BBD-9EC2-0024C0A3004B}"/>
    <dgm:cxn modelId="{B0B96F55-E959-0B43-AB6E-05D4156D9188}" type="presOf" srcId="{CF27A7D1-1651-4187-B1D9-34A371A34DFB}" destId="{D36CA427-04A2-4B46-B1EF-3D6767A5BA2D}" srcOrd="0" destOrd="0" presId="urn:microsoft.com/office/officeart/2005/8/layout/hierarchy3"/>
    <dgm:cxn modelId="{8C775275-FF7E-3A41-BCA1-5282E2E2B236}" type="presOf" srcId="{6A47EFE5-DA1D-49CD-9D25-E4D8FB9BEBB6}" destId="{1EEC7659-9193-A84D-B7A8-DB58A83B3C9D}" srcOrd="0" destOrd="0" presId="urn:microsoft.com/office/officeart/2005/8/layout/hierarchy3"/>
    <dgm:cxn modelId="{AB29227A-9BF9-E649-96AE-6731267907F1}" type="presOf" srcId="{24110056-9577-4FFD-BF3E-D1226E9A161B}" destId="{97CA85B6-5E56-1D48-BD66-62578740AD69}" srcOrd="0" destOrd="0" presId="urn:microsoft.com/office/officeart/2005/8/layout/hierarchy3"/>
    <dgm:cxn modelId="{4FC6F635-240C-ED47-AFDE-62C8F02BB73E}" type="presOf" srcId="{FFA48042-8C8C-4E0B-82E8-DB21B63F6781}" destId="{6C2F2845-A65A-AD4E-B012-CC6685D48483}" srcOrd="0" destOrd="0" presId="urn:microsoft.com/office/officeart/2005/8/layout/hierarchy3"/>
    <dgm:cxn modelId="{F2B45457-67F5-5840-92A3-F7F814D4C241}" type="presOf" srcId="{2693B3AF-8329-4B52-813B-DCBEE69BEE88}" destId="{69D2CD1E-8ECD-D642-909E-58ADB57B4952}" srcOrd="0" destOrd="0" presId="urn:microsoft.com/office/officeart/2005/8/layout/hierarchy3"/>
    <dgm:cxn modelId="{C4168CB4-3EED-5640-8885-971B05A3845F}" type="presOf" srcId="{1D52D939-01A6-4868-98A7-277861E372BD}" destId="{5E104740-C3CC-A443-A11E-EEDD7555B705}" srcOrd="0" destOrd="0" presId="urn:microsoft.com/office/officeart/2005/8/layout/hierarchy3"/>
    <dgm:cxn modelId="{498C5A3C-A70E-EE47-A09A-BBF2204A8761}" type="presOf" srcId="{F77461D6-040F-4E3D-8A39-E006CFCD58C2}" destId="{BBDF2070-2A51-474D-9874-02CFD9BDE252}" srcOrd="0" destOrd="0" presId="urn:microsoft.com/office/officeart/2005/8/layout/hierarchy3"/>
    <dgm:cxn modelId="{6706B471-B188-6E4E-A2A7-46B12EF42DB2}" type="presOf" srcId="{C9132B30-1FAF-45A9-B473-309BA34DD2B2}" destId="{72FC1DF7-A816-5545-93FD-3F8E4B06FF21}" srcOrd="0" destOrd="0" presId="urn:microsoft.com/office/officeart/2005/8/layout/hierarchy3"/>
    <dgm:cxn modelId="{1D7DDEE8-636E-4E03-AB7A-9CBB2C8F218F}" srcId="{C9132B30-1FAF-45A9-B473-309BA34DD2B2}" destId="{4443111D-4087-4731-BEFB-639FE771E83A}" srcOrd="1" destOrd="0" parTransId="{647666D9-40F4-4644-A510-68B92C45DF3F}" sibTransId="{101B410A-67D3-4C9B-BF1C-6F2A2E37E0C9}"/>
    <dgm:cxn modelId="{4A802845-C19A-1F4C-9ECC-5F7A019C22D1}" type="presOf" srcId="{52990E9A-8D5C-450E-80DA-7526FD340EB1}" destId="{A81369D2-91A1-6A4C-80BA-522009CB1ED3}" srcOrd="0" destOrd="0" presId="urn:microsoft.com/office/officeart/2005/8/layout/hierarchy3"/>
    <dgm:cxn modelId="{0D8D1498-AEE5-A24A-835E-05342D0191CB}" type="presParOf" srcId="{D434D0A9-0C13-424B-8B83-A67221A9E20D}" destId="{E8646967-76B0-3A47-BF44-6F8AADE34433}" srcOrd="0" destOrd="0" presId="urn:microsoft.com/office/officeart/2005/8/layout/hierarchy3"/>
    <dgm:cxn modelId="{67301445-90E4-3B48-B96B-D95D4E6EE668}" type="presParOf" srcId="{E8646967-76B0-3A47-BF44-6F8AADE34433}" destId="{67EA8EB5-4311-AC43-B0CB-C67E2FFCEBF3}" srcOrd="0" destOrd="0" presId="urn:microsoft.com/office/officeart/2005/8/layout/hierarchy3"/>
    <dgm:cxn modelId="{DCBE24ED-3975-F048-87BA-55F2DAF5F80C}" type="presParOf" srcId="{67EA8EB5-4311-AC43-B0CB-C67E2FFCEBF3}" destId="{5E104740-C3CC-A443-A11E-EEDD7555B705}" srcOrd="0" destOrd="0" presId="urn:microsoft.com/office/officeart/2005/8/layout/hierarchy3"/>
    <dgm:cxn modelId="{0A445E9D-8CE5-AD41-8710-50A415F2EA63}" type="presParOf" srcId="{67EA8EB5-4311-AC43-B0CB-C67E2FFCEBF3}" destId="{C11CBEEC-C674-944C-BD20-2B16F5066914}" srcOrd="1" destOrd="0" presId="urn:microsoft.com/office/officeart/2005/8/layout/hierarchy3"/>
    <dgm:cxn modelId="{2FE4FE2E-36F5-2945-8D00-1831509638CC}" type="presParOf" srcId="{E8646967-76B0-3A47-BF44-6F8AADE34433}" destId="{F1127F4F-A328-FB42-A26C-B8A22BB8F5A2}" srcOrd="1" destOrd="0" presId="urn:microsoft.com/office/officeart/2005/8/layout/hierarchy3"/>
    <dgm:cxn modelId="{208DF474-C2C0-2444-8C25-7014070FFDC5}" type="presParOf" srcId="{D434D0A9-0C13-424B-8B83-A67221A9E20D}" destId="{9706ACA1-7763-164A-B65B-2F3449391856}" srcOrd="1" destOrd="0" presId="urn:microsoft.com/office/officeart/2005/8/layout/hierarchy3"/>
    <dgm:cxn modelId="{8E966772-7763-F147-A9DB-814AC6EAE746}" type="presParOf" srcId="{9706ACA1-7763-164A-B65B-2F3449391856}" destId="{A32BE87B-8300-834A-91D4-7A8CF7FA1362}" srcOrd="0" destOrd="0" presId="urn:microsoft.com/office/officeart/2005/8/layout/hierarchy3"/>
    <dgm:cxn modelId="{EA450040-9AD3-A945-8581-96CA3CFFAA5D}" type="presParOf" srcId="{A32BE87B-8300-834A-91D4-7A8CF7FA1362}" destId="{8152BDE0-3F0E-D94A-AD07-31D94499C63D}" srcOrd="0" destOrd="0" presId="urn:microsoft.com/office/officeart/2005/8/layout/hierarchy3"/>
    <dgm:cxn modelId="{B1074A47-7444-9E40-88F9-E464A1EBE9D6}" type="presParOf" srcId="{A32BE87B-8300-834A-91D4-7A8CF7FA1362}" destId="{88C9CB64-0FE5-2248-8FC3-3080CCA20567}" srcOrd="1" destOrd="0" presId="urn:microsoft.com/office/officeart/2005/8/layout/hierarchy3"/>
    <dgm:cxn modelId="{8BBDAAA8-2BC6-D444-8471-60D43F8366D7}" type="presParOf" srcId="{9706ACA1-7763-164A-B65B-2F3449391856}" destId="{9611BDB2-EAE7-2840-9E05-AC18AC63143D}" srcOrd="1" destOrd="0" presId="urn:microsoft.com/office/officeart/2005/8/layout/hierarchy3"/>
    <dgm:cxn modelId="{490688EE-6FA4-0A4C-9DD1-B6C47341006A}" type="presParOf" srcId="{9611BDB2-EAE7-2840-9E05-AC18AC63143D}" destId="{6C2F2845-A65A-AD4E-B012-CC6685D48483}" srcOrd="0" destOrd="0" presId="urn:microsoft.com/office/officeart/2005/8/layout/hierarchy3"/>
    <dgm:cxn modelId="{CA886A06-EE7F-2349-9905-7DC1AB8F3271}" type="presParOf" srcId="{9611BDB2-EAE7-2840-9E05-AC18AC63143D}" destId="{7458321A-4820-054D-9B1E-2E17478A43D9}" srcOrd="1" destOrd="0" presId="urn:microsoft.com/office/officeart/2005/8/layout/hierarchy3"/>
    <dgm:cxn modelId="{68328D24-329A-5947-88A8-C9893EDE164F}" type="presParOf" srcId="{9611BDB2-EAE7-2840-9E05-AC18AC63143D}" destId="{1EEC7659-9193-A84D-B7A8-DB58A83B3C9D}" srcOrd="2" destOrd="0" presId="urn:microsoft.com/office/officeart/2005/8/layout/hierarchy3"/>
    <dgm:cxn modelId="{DB59ECD6-888D-D547-8C5F-D7A07C4FD329}" type="presParOf" srcId="{9611BDB2-EAE7-2840-9E05-AC18AC63143D}" destId="{D36CA427-04A2-4B46-B1EF-3D6767A5BA2D}" srcOrd="3" destOrd="0" presId="urn:microsoft.com/office/officeart/2005/8/layout/hierarchy3"/>
    <dgm:cxn modelId="{767C83D0-BE0C-2242-A202-1CACC5155C47}" type="presParOf" srcId="{D434D0A9-0C13-424B-8B83-A67221A9E20D}" destId="{807548FA-BE64-6E40-82B1-01A4238C143F}" srcOrd="2" destOrd="0" presId="urn:microsoft.com/office/officeart/2005/8/layout/hierarchy3"/>
    <dgm:cxn modelId="{B4F1A1A2-01FD-3B4A-A99B-240D14A8D528}" type="presParOf" srcId="{807548FA-BE64-6E40-82B1-01A4238C143F}" destId="{D6060423-4B48-674F-9898-8FF60FA330D0}" srcOrd="0" destOrd="0" presId="urn:microsoft.com/office/officeart/2005/8/layout/hierarchy3"/>
    <dgm:cxn modelId="{B352E6B1-51F3-8D4F-8A20-AABE3BA2A1A1}" type="presParOf" srcId="{D6060423-4B48-674F-9898-8FF60FA330D0}" destId="{72FC1DF7-A816-5545-93FD-3F8E4B06FF21}" srcOrd="0" destOrd="0" presId="urn:microsoft.com/office/officeart/2005/8/layout/hierarchy3"/>
    <dgm:cxn modelId="{F6166797-A4BD-0941-AA73-1407614156C9}" type="presParOf" srcId="{D6060423-4B48-674F-9898-8FF60FA330D0}" destId="{5727A43D-F543-2241-AC62-C5847D1BBEDF}" srcOrd="1" destOrd="0" presId="urn:microsoft.com/office/officeart/2005/8/layout/hierarchy3"/>
    <dgm:cxn modelId="{73723E4A-8380-DD4F-9958-2FD0E53317AE}" type="presParOf" srcId="{807548FA-BE64-6E40-82B1-01A4238C143F}" destId="{162467F0-407A-6444-B5D3-175CE6F4DF56}" srcOrd="1" destOrd="0" presId="urn:microsoft.com/office/officeart/2005/8/layout/hierarchy3"/>
    <dgm:cxn modelId="{503B7B3E-7340-634C-B87E-BE540AB0B281}" type="presParOf" srcId="{162467F0-407A-6444-B5D3-175CE6F4DF56}" destId="{69D2CD1E-8ECD-D642-909E-58ADB57B4952}" srcOrd="0" destOrd="0" presId="urn:microsoft.com/office/officeart/2005/8/layout/hierarchy3"/>
    <dgm:cxn modelId="{8BABC974-7E62-6D4D-8D7F-B80F9D5F67CB}" type="presParOf" srcId="{162467F0-407A-6444-B5D3-175CE6F4DF56}" destId="{97CA85B6-5E56-1D48-BD66-62578740AD69}" srcOrd="1" destOrd="0" presId="urn:microsoft.com/office/officeart/2005/8/layout/hierarchy3"/>
    <dgm:cxn modelId="{71407AB2-B69B-E349-BFD7-B9B9D233BB0A}" type="presParOf" srcId="{162467F0-407A-6444-B5D3-175CE6F4DF56}" destId="{B465FE82-0433-F74E-A003-537590FA6576}" srcOrd="2" destOrd="0" presId="urn:microsoft.com/office/officeart/2005/8/layout/hierarchy3"/>
    <dgm:cxn modelId="{A192DEDF-90DA-8D40-8DAB-5E4D03BDCCBD}" type="presParOf" srcId="{162467F0-407A-6444-B5D3-175CE6F4DF56}" destId="{715CC0FF-4A89-0941-AEFE-1911321937BE}" srcOrd="3" destOrd="0" presId="urn:microsoft.com/office/officeart/2005/8/layout/hierarchy3"/>
    <dgm:cxn modelId="{143B553E-8467-FA4F-B6B7-F8845A2BC469}" type="presParOf" srcId="{D434D0A9-0C13-424B-8B83-A67221A9E20D}" destId="{9011C4A2-9C22-B747-BACE-44CDA1B728AB}" srcOrd="3" destOrd="0" presId="urn:microsoft.com/office/officeart/2005/8/layout/hierarchy3"/>
    <dgm:cxn modelId="{FF9FC6BF-1471-644F-BAF3-6A9F8BB9703D}" type="presParOf" srcId="{9011C4A2-9C22-B747-BACE-44CDA1B728AB}" destId="{DFBD142F-B37E-8E46-AD5E-02FC1CCEE2E5}" srcOrd="0" destOrd="0" presId="urn:microsoft.com/office/officeart/2005/8/layout/hierarchy3"/>
    <dgm:cxn modelId="{F10DFE1F-8221-4547-97B8-F258B804C7D1}" type="presParOf" srcId="{DFBD142F-B37E-8E46-AD5E-02FC1CCEE2E5}" destId="{D3973A5A-BA09-C749-AAE7-D31902EBB35D}" srcOrd="0" destOrd="0" presId="urn:microsoft.com/office/officeart/2005/8/layout/hierarchy3"/>
    <dgm:cxn modelId="{C9803749-754F-3742-A59A-336634C75DB7}" type="presParOf" srcId="{DFBD142F-B37E-8E46-AD5E-02FC1CCEE2E5}" destId="{F882E77A-182C-2D4A-8E41-7B54C16EBAF1}" srcOrd="1" destOrd="0" presId="urn:microsoft.com/office/officeart/2005/8/layout/hierarchy3"/>
    <dgm:cxn modelId="{DF9B9CCC-C4BD-AA40-AD9C-0E854D04F4C3}" type="presParOf" srcId="{9011C4A2-9C22-B747-BACE-44CDA1B728AB}" destId="{E4FB01CE-9B2E-5E42-85E8-CF8ED4C8DE78}" srcOrd="1" destOrd="0" presId="urn:microsoft.com/office/officeart/2005/8/layout/hierarchy3"/>
    <dgm:cxn modelId="{12D8D11B-56B8-944C-AE8F-FD5569744750}" type="presParOf" srcId="{E4FB01CE-9B2E-5E42-85E8-CF8ED4C8DE78}" destId="{BBDF2070-2A51-474D-9874-02CFD9BDE252}" srcOrd="0" destOrd="0" presId="urn:microsoft.com/office/officeart/2005/8/layout/hierarchy3"/>
    <dgm:cxn modelId="{EBA1838D-A9E6-6142-9E71-7F4E33031302}" type="presParOf" srcId="{E4FB01CE-9B2E-5E42-85E8-CF8ED4C8DE78}" destId="{A81369D2-91A1-6A4C-80BA-522009CB1ED3}" srcOrd="1" destOrd="0" presId="urn:microsoft.com/office/officeart/2005/8/layout/hierarchy3"/>
    <dgm:cxn modelId="{5E3190EE-5F8D-0646-B8FA-6EACA7E6E028}" type="presParOf" srcId="{E4FB01CE-9B2E-5E42-85E8-CF8ED4C8DE78}" destId="{537132FD-2EB7-0346-AA0F-2E682C332C8E}" srcOrd="2" destOrd="0" presId="urn:microsoft.com/office/officeart/2005/8/layout/hierarchy3"/>
    <dgm:cxn modelId="{C7BEC04D-9224-A945-9243-493B918413F3}" type="presParOf" srcId="{E4FB01CE-9B2E-5E42-85E8-CF8ED4C8DE78}" destId="{5870ED79-842B-AF4B-A1AE-DFCFD690DED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A3C85C-C1B8-427D-9338-081A25E4EFF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EB0189AE-5C98-4E53-BB36-607EBE2CC689}">
      <dgm:prSet/>
      <dgm:spPr/>
      <dgm:t>
        <a:bodyPr/>
        <a:lstStyle/>
        <a:p>
          <a:pPr>
            <a:defRPr b="1"/>
          </a:pPr>
          <a:r>
            <a:rPr lang="en-IN" b="1"/>
            <a:t>What is a Pneumatic System?</a:t>
          </a:r>
          <a:r>
            <a:rPr lang="en-IN"/>
            <a:t/>
          </a:r>
          <a:br>
            <a:rPr lang="en-IN"/>
          </a:br>
          <a:r>
            <a:rPr lang="en-IN"/>
            <a:t>Uses compressed air (often from engine bleed air) to power essential aircraft functions.</a:t>
          </a:r>
          <a:endParaRPr lang="en-US"/>
        </a:p>
      </dgm:t>
    </dgm:pt>
    <dgm:pt modelId="{C06DA810-B206-47B0-A946-85C377B58AD9}" type="parTrans" cxnId="{70B52166-0558-4144-BF13-7436D5C05337}">
      <dgm:prSet/>
      <dgm:spPr/>
      <dgm:t>
        <a:bodyPr/>
        <a:lstStyle/>
        <a:p>
          <a:endParaRPr lang="en-US"/>
        </a:p>
      </dgm:t>
    </dgm:pt>
    <dgm:pt modelId="{4792F15C-AAFB-4283-B2B1-F5E9E27FEB8B}" type="sibTrans" cxnId="{70B52166-0558-4144-BF13-7436D5C05337}">
      <dgm:prSet/>
      <dgm:spPr/>
      <dgm:t>
        <a:bodyPr/>
        <a:lstStyle/>
        <a:p>
          <a:endParaRPr lang="en-US"/>
        </a:p>
      </dgm:t>
    </dgm:pt>
    <dgm:pt modelId="{7FD8A9A0-51AF-4754-BBB4-C1D87AA3ABEE}">
      <dgm:prSet/>
      <dgm:spPr/>
      <dgm:t>
        <a:bodyPr/>
        <a:lstStyle/>
        <a:p>
          <a:pPr>
            <a:defRPr b="1"/>
          </a:pPr>
          <a:r>
            <a:rPr lang="en-IN" b="1"/>
            <a:t>Cabin Pressurization</a:t>
          </a:r>
          <a:endParaRPr lang="en-US"/>
        </a:p>
      </dgm:t>
    </dgm:pt>
    <dgm:pt modelId="{E04CC60F-4BEB-4927-B3E5-C973C1DAD95E}" type="parTrans" cxnId="{BFB3B76B-5DF9-454C-8396-574FEA56A494}">
      <dgm:prSet/>
      <dgm:spPr/>
      <dgm:t>
        <a:bodyPr/>
        <a:lstStyle/>
        <a:p>
          <a:endParaRPr lang="en-US"/>
        </a:p>
      </dgm:t>
    </dgm:pt>
    <dgm:pt modelId="{4CAFE1C5-EB39-4899-8A69-1CE74A2FFC9D}" type="sibTrans" cxnId="{BFB3B76B-5DF9-454C-8396-574FEA56A494}">
      <dgm:prSet/>
      <dgm:spPr/>
      <dgm:t>
        <a:bodyPr/>
        <a:lstStyle/>
        <a:p>
          <a:endParaRPr lang="en-US"/>
        </a:p>
      </dgm:t>
    </dgm:pt>
    <dgm:pt modelId="{24B8103D-735A-4890-871C-DF029445CC8E}">
      <dgm:prSet/>
      <dgm:spPr/>
      <dgm:t>
        <a:bodyPr/>
        <a:lstStyle/>
        <a:p>
          <a:r>
            <a:rPr lang="en-IN" dirty="0"/>
            <a:t>Maintains comfortable cabin </a:t>
          </a:r>
          <a:r>
            <a:rPr lang="en-IN" dirty="0" smtClean="0"/>
            <a:t>at </a:t>
          </a:r>
          <a:r>
            <a:rPr lang="en-IN" dirty="0"/>
            <a:t>high altitudes</a:t>
          </a:r>
          <a:endParaRPr lang="en-US" dirty="0"/>
        </a:p>
      </dgm:t>
    </dgm:pt>
    <dgm:pt modelId="{A2623572-BE0D-4D24-8D37-78C1B4F94CA3}" type="parTrans" cxnId="{3F79F440-396F-4332-AFE2-3095C2A25343}">
      <dgm:prSet/>
      <dgm:spPr/>
      <dgm:t>
        <a:bodyPr/>
        <a:lstStyle/>
        <a:p>
          <a:endParaRPr lang="en-US"/>
        </a:p>
      </dgm:t>
    </dgm:pt>
    <dgm:pt modelId="{83EBEDDE-331B-48F3-9D4B-960AE45090F3}" type="sibTrans" cxnId="{3F79F440-396F-4332-AFE2-3095C2A25343}">
      <dgm:prSet/>
      <dgm:spPr/>
      <dgm:t>
        <a:bodyPr/>
        <a:lstStyle/>
        <a:p>
          <a:endParaRPr lang="en-US"/>
        </a:p>
      </dgm:t>
    </dgm:pt>
    <dgm:pt modelId="{1B2EA8B9-4368-452B-86D2-C6E8727E20DD}">
      <dgm:prSet/>
      <dgm:spPr/>
      <dgm:t>
        <a:bodyPr/>
        <a:lstStyle/>
        <a:p>
          <a:r>
            <a:rPr lang="en-IN"/>
            <a:t>Uses bleed air regulated through outflow valves</a:t>
          </a:r>
          <a:endParaRPr lang="en-US"/>
        </a:p>
      </dgm:t>
    </dgm:pt>
    <dgm:pt modelId="{B5567F12-67C9-41A0-B4F8-8E567EBA8CE0}" type="parTrans" cxnId="{5D7F2C11-8A03-4D15-8618-B5310CC271D7}">
      <dgm:prSet/>
      <dgm:spPr/>
      <dgm:t>
        <a:bodyPr/>
        <a:lstStyle/>
        <a:p>
          <a:endParaRPr lang="en-US"/>
        </a:p>
      </dgm:t>
    </dgm:pt>
    <dgm:pt modelId="{A123C2BF-654F-40FA-8B09-7A95BD988080}" type="sibTrans" cxnId="{5D7F2C11-8A03-4D15-8618-B5310CC271D7}">
      <dgm:prSet/>
      <dgm:spPr/>
      <dgm:t>
        <a:bodyPr/>
        <a:lstStyle/>
        <a:p>
          <a:endParaRPr lang="en-US"/>
        </a:p>
      </dgm:t>
    </dgm:pt>
    <dgm:pt modelId="{87674AA1-19E5-4C8B-8E17-BF824634273B}">
      <dgm:prSet/>
      <dgm:spPr/>
      <dgm:t>
        <a:bodyPr/>
        <a:lstStyle/>
        <a:p>
          <a:r>
            <a:rPr lang="en-IN"/>
            <a:t>Ensures passenger and crew comfort and safety</a:t>
          </a:r>
          <a:endParaRPr lang="en-US"/>
        </a:p>
      </dgm:t>
    </dgm:pt>
    <dgm:pt modelId="{D7A85DC8-11C1-43D5-B9D2-2D14712B4F73}" type="parTrans" cxnId="{595FD6D0-5681-40FB-B960-720D5FAA4018}">
      <dgm:prSet/>
      <dgm:spPr/>
      <dgm:t>
        <a:bodyPr/>
        <a:lstStyle/>
        <a:p>
          <a:endParaRPr lang="en-US"/>
        </a:p>
      </dgm:t>
    </dgm:pt>
    <dgm:pt modelId="{E32335D4-D910-45AC-8C8B-40AF8CBC6EA2}" type="sibTrans" cxnId="{595FD6D0-5681-40FB-B960-720D5FAA4018}">
      <dgm:prSet/>
      <dgm:spPr/>
      <dgm:t>
        <a:bodyPr/>
        <a:lstStyle/>
        <a:p>
          <a:endParaRPr lang="en-US"/>
        </a:p>
      </dgm:t>
    </dgm:pt>
    <dgm:pt modelId="{233DACDF-5439-4309-8565-143AB8955E69}">
      <dgm:prSet/>
      <dgm:spPr/>
      <dgm:t>
        <a:bodyPr/>
        <a:lstStyle/>
        <a:p>
          <a:pPr>
            <a:defRPr b="1"/>
          </a:pPr>
          <a:r>
            <a:rPr lang="en-IN" b="1"/>
            <a:t>De-Icing &amp; Anti-Icing</a:t>
          </a:r>
          <a:endParaRPr lang="en-US"/>
        </a:p>
      </dgm:t>
    </dgm:pt>
    <dgm:pt modelId="{7A87A2AB-1255-4AB2-AE76-854B69324032}" type="parTrans" cxnId="{E6F855B9-344E-4674-936B-A5A602ECD5E3}">
      <dgm:prSet/>
      <dgm:spPr/>
      <dgm:t>
        <a:bodyPr/>
        <a:lstStyle/>
        <a:p>
          <a:endParaRPr lang="en-US"/>
        </a:p>
      </dgm:t>
    </dgm:pt>
    <dgm:pt modelId="{D9880A4A-320B-4848-84EB-F071163986EB}" type="sibTrans" cxnId="{E6F855B9-344E-4674-936B-A5A602ECD5E3}">
      <dgm:prSet/>
      <dgm:spPr/>
      <dgm:t>
        <a:bodyPr/>
        <a:lstStyle/>
        <a:p>
          <a:endParaRPr lang="en-US"/>
        </a:p>
      </dgm:t>
    </dgm:pt>
    <dgm:pt modelId="{03FCEC92-47BC-4010-904A-88B7490AD00F}">
      <dgm:prSet/>
      <dgm:spPr/>
      <dgm:t>
        <a:bodyPr/>
        <a:lstStyle/>
        <a:p>
          <a:r>
            <a:rPr lang="en-IN"/>
            <a:t>Pneumatic boots inflate on wing leading edges to break ice</a:t>
          </a:r>
          <a:endParaRPr lang="en-US"/>
        </a:p>
      </dgm:t>
    </dgm:pt>
    <dgm:pt modelId="{EE8D3AFB-0E9D-4C6B-B6EA-63510FFDB897}" type="parTrans" cxnId="{D5687909-395A-49FF-A63B-ADDB2C1B2D9C}">
      <dgm:prSet/>
      <dgm:spPr/>
      <dgm:t>
        <a:bodyPr/>
        <a:lstStyle/>
        <a:p>
          <a:endParaRPr lang="en-US"/>
        </a:p>
      </dgm:t>
    </dgm:pt>
    <dgm:pt modelId="{46E15AE7-3B76-4738-989D-48E416EAEAF2}" type="sibTrans" cxnId="{D5687909-395A-49FF-A63B-ADDB2C1B2D9C}">
      <dgm:prSet/>
      <dgm:spPr/>
      <dgm:t>
        <a:bodyPr/>
        <a:lstStyle/>
        <a:p>
          <a:endParaRPr lang="en-US"/>
        </a:p>
      </dgm:t>
    </dgm:pt>
    <dgm:pt modelId="{B985BA53-1E41-44A5-8A40-2F7FCCC89513}">
      <dgm:prSet/>
      <dgm:spPr/>
      <dgm:t>
        <a:bodyPr/>
        <a:lstStyle/>
        <a:p>
          <a:r>
            <a:rPr lang="en-IN"/>
            <a:t>Bleed air can be routed to heat critical surfaces like:</a:t>
          </a:r>
          <a:endParaRPr lang="en-US"/>
        </a:p>
      </dgm:t>
    </dgm:pt>
    <dgm:pt modelId="{9117D7B1-9163-4B60-9C4D-7A0B281B63B8}" type="parTrans" cxnId="{959A7E60-4827-4CAD-828B-B5E9B0EEE3C2}">
      <dgm:prSet/>
      <dgm:spPr/>
      <dgm:t>
        <a:bodyPr/>
        <a:lstStyle/>
        <a:p>
          <a:endParaRPr lang="en-US"/>
        </a:p>
      </dgm:t>
    </dgm:pt>
    <dgm:pt modelId="{2D4875D7-5E36-4ADE-B410-CF1D2C125E93}" type="sibTrans" cxnId="{959A7E60-4827-4CAD-828B-B5E9B0EEE3C2}">
      <dgm:prSet/>
      <dgm:spPr/>
      <dgm:t>
        <a:bodyPr/>
        <a:lstStyle/>
        <a:p>
          <a:endParaRPr lang="en-US"/>
        </a:p>
      </dgm:t>
    </dgm:pt>
    <dgm:pt modelId="{1BC63969-527F-422F-A153-07A535A7F5B3}">
      <dgm:prSet/>
      <dgm:spPr/>
      <dgm:t>
        <a:bodyPr/>
        <a:lstStyle/>
        <a:p>
          <a:r>
            <a:rPr lang="en-IN"/>
            <a:t>Wings</a:t>
          </a:r>
          <a:endParaRPr lang="en-US"/>
        </a:p>
      </dgm:t>
    </dgm:pt>
    <dgm:pt modelId="{1C2F296A-9A50-444D-930D-614E05414C05}" type="parTrans" cxnId="{3AD769B1-A2AE-4A98-BD7F-016B45362A8E}">
      <dgm:prSet/>
      <dgm:spPr/>
      <dgm:t>
        <a:bodyPr/>
        <a:lstStyle/>
        <a:p>
          <a:endParaRPr lang="en-US"/>
        </a:p>
      </dgm:t>
    </dgm:pt>
    <dgm:pt modelId="{ED3D3D84-8CF6-4792-A12C-68CF59FE9DAD}" type="sibTrans" cxnId="{3AD769B1-A2AE-4A98-BD7F-016B45362A8E}">
      <dgm:prSet/>
      <dgm:spPr/>
      <dgm:t>
        <a:bodyPr/>
        <a:lstStyle/>
        <a:p>
          <a:endParaRPr lang="en-US"/>
        </a:p>
      </dgm:t>
    </dgm:pt>
    <dgm:pt modelId="{EDB406DD-76BB-4386-9CB0-6F805080BEB0}">
      <dgm:prSet/>
      <dgm:spPr/>
      <dgm:t>
        <a:bodyPr/>
        <a:lstStyle/>
        <a:p>
          <a:r>
            <a:rPr lang="en-IN"/>
            <a:t>Engine inlets</a:t>
          </a:r>
          <a:endParaRPr lang="en-US"/>
        </a:p>
      </dgm:t>
    </dgm:pt>
    <dgm:pt modelId="{E061051E-FF08-408A-BAE7-9A6B96324BAC}" type="parTrans" cxnId="{B0F520C2-9EE7-4D85-801E-E24FD33BBA4B}">
      <dgm:prSet/>
      <dgm:spPr/>
      <dgm:t>
        <a:bodyPr/>
        <a:lstStyle/>
        <a:p>
          <a:endParaRPr lang="en-US"/>
        </a:p>
      </dgm:t>
    </dgm:pt>
    <dgm:pt modelId="{1FEE7270-DB29-4B7E-B447-F03443AE3A96}" type="sibTrans" cxnId="{B0F520C2-9EE7-4D85-801E-E24FD33BBA4B}">
      <dgm:prSet/>
      <dgm:spPr/>
      <dgm:t>
        <a:bodyPr/>
        <a:lstStyle/>
        <a:p>
          <a:endParaRPr lang="en-US"/>
        </a:p>
      </dgm:t>
    </dgm:pt>
    <dgm:pt modelId="{0D03A544-3779-4C30-90F8-C79BB0B135D6}">
      <dgm:prSet/>
      <dgm:spPr/>
      <dgm:t>
        <a:bodyPr/>
        <a:lstStyle/>
        <a:p>
          <a:r>
            <a:rPr lang="en-IN"/>
            <a:t>Windshields</a:t>
          </a:r>
          <a:endParaRPr lang="en-US"/>
        </a:p>
      </dgm:t>
    </dgm:pt>
    <dgm:pt modelId="{AC5D227A-EBAC-4025-A34E-5B83382A4D9D}" type="parTrans" cxnId="{5C5C8F0E-B23E-4CE9-AF62-94458A8E5FA7}">
      <dgm:prSet/>
      <dgm:spPr/>
      <dgm:t>
        <a:bodyPr/>
        <a:lstStyle/>
        <a:p>
          <a:endParaRPr lang="en-US"/>
        </a:p>
      </dgm:t>
    </dgm:pt>
    <dgm:pt modelId="{550D980C-2964-493D-ABAE-C5129B0190ED}" type="sibTrans" cxnId="{5C5C8F0E-B23E-4CE9-AF62-94458A8E5FA7}">
      <dgm:prSet/>
      <dgm:spPr/>
      <dgm:t>
        <a:bodyPr/>
        <a:lstStyle/>
        <a:p>
          <a:endParaRPr lang="en-US"/>
        </a:p>
      </dgm:t>
    </dgm:pt>
    <dgm:pt modelId="{C79BD2A2-C5E4-413A-8898-1C2531D4B180}" type="pres">
      <dgm:prSet presAssocID="{FAA3C85C-C1B8-427D-9338-081A25E4EFF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A77E99-1D4E-404F-BD91-299C9D87E9F6}" type="pres">
      <dgm:prSet presAssocID="{EB0189AE-5C98-4E53-BB36-607EBE2CC689}" presName="compNode" presStyleCnt="0"/>
      <dgm:spPr/>
    </dgm:pt>
    <dgm:pt modelId="{0C5E232C-AB1B-4D06-8F6F-8B6A05CF6E65}" type="pres">
      <dgm:prSet presAssocID="{EB0189AE-5C98-4E53-BB36-607EBE2CC6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8DB9B120-339B-4413-AC03-CD47EE685130}" type="pres">
      <dgm:prSet presAssocID="{EB0189AE-5C98-4E53-BB36-607EBE2CC689}" presName="iconSpace" presStyleCnt="0"/>
      <dgm:spPr/>
    </dgm:pt>
    <dgm:pt modelId="{A77C0F57-D1A0-4242-BC6C-24EC560BBAC8}" type="pres">
      <dgm:prSet presAssocID="{EB0189AE-5C98-4E53-BB36-607EBE2CC689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17FA09F-E6C4-4DC2-8AEC-E8E616E53E70}" type="pres">
      <dgm:prSet presAssocID="{EB0189AE-5C98-4E53-BB36-607EBE2CC689}" presName="txSpace" presStyleCnt="0"/>
      <dgm:spPr/>
    </dgm:pt>
    <dgm:pt modelId="{00FDE29B-53B4-42FC-AE88-346D66A3361A}" type="pres">
      <dgm:prSet presAssocID="{EB0189AE-5C98-4E53-BB36-607EBE2CC689}" presName="desTx" presStyleLbl="revTx" presStyleIdx="1" presStyleCnt="6">
        <dgm:presLayoutVars/>
      </dgm:prSet>
      <dgm:spPr/>
    </dgm:pt>
    <dgm:pt modelId="{B5CAC5F4-5AE8-4AEB-BBC6-596154CADBF0}" type="pres">
      <dgm:prSet presAssocID="{4792F15C-AAFB-4283-B2B1-F5E9E27FEB8B}" presName="sibTrans" presStyleCnt="0"/>
      <dgm:spPr/>
    </dgm:pt>
    <dgm:pt modelId="{F8C3E3E6-BE46-4AB6-9475-67C4AE2B696F}" type="pres">
      <dgm:prSet presAssocID="{7FD8A9A0-51AF-4754-BBB4-C1D87AA3ABEE}" presName="compNode" presStyleCnt="0"/>
      <dgm:spPr/>
    </dgm:pt>
    <dgm:pt modelId="{C28CDAC7-A1A3-42C8-840B-7ED76976D08D}" type="pres">
      <dgm:prSet presAssocID="{7FD8A9A0-51AF-4754-BBB4-C1D87AA3AB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2B2F820-E4F2-4A0C-9686-AC1BED747D3B}" type="pres">
      <dgm:prSet presAssocID="{7FD8A9A0-51AF-4754-BBB4-C1D87AA3ABEE}" presName="iconSpace" presStyleCnt="0"/>
      <dgm:spPr/>
    </dgm:pt>
    <dgm:pt modelId="{247DCE4D-D390-4FBE-8E48-B57F5947ED05}" type="pres">
      <dgm:prSet presAssocID="{7FD8A9A0-51AF-4754-BBB4-C1D87AA3ABEE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FD09CFF-7D78-4A78-9011-8F49C68E24DD}" type="pres">
      <dgm:prSet presAssocID="{7FD8A9A0-51AF-4754-BBB4-C1D87AA3ABEE}" presName="txSpace" presStyleCnt="0"/>
      <dgm:spPr/>
    </dgm:pt>
    <dgm:pt modelId="{543D85E5-F039-4566-8665-8C87634CE8A8}" type="pres">
      <dgm:prSet presAssocID="{7FD8A9A0-51AF-4754-BBB4-C1D87AA3ABEE}" presName="desTx" presStyleLbl="revTx" presStyleIdx="3" presStyleCnt="6">
        <dgm:presLayoutVars/>
      </dgm:prSet>
      <dgm:spPr/>
      <dgm:t>
        <a:bodyPr/>
        <a:lstStyle/>
        <a:p>
          <a:endParaRPr lang="en-US"/>
        </a:p>
      </dgm:t>
    </dgm:pt>
    <dgm:pt modelId="{AA6497AD-B1E2-4928-8E1E-CCCC5BF1EAA3}" type="pres">
      <dgm:prSet presAssocID="{4CAFE1C5-EB39-4899-8A69-1CE74A2FFC9D}" presName="sibTrans" presStyleCnt="0"/>
      <dgm:spPr/>
    </dgm:pt>
    <dgm:pt modelId="{361F6C09-C8C7-48AD-8E39-41590DEA6C1B}" type="pres">
      <dgm:prSet presAssocID="{233DACDF-5439-4309-8565-143AB8955E69}" presName="compNode" presStyleCnt="0"/>
      <dgm:spPr/>
    </dgm:pt>
    <dgm:pt modelId="{C364061A-5588-47BE-89B5-376221274BEA}" type="pres">
      <dgm:prSet presAssocID="{233DACDF-5439-4309-8565-143AB8955E6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eroplane"/>
        </a:ext>
      </dgm:extLst>
    </dgm:pt>
    <dgm:pt modelId="{F4C66776-7E1B-4F89-A25C-23DD90B2B129}" type="pres">
      <dgm:prSet presAssocID="{233DACDF-5439-4309-8565-143AB8955E69}" presName="iconSpace" presStyleCnt="0"/>
      <dgm:spPr/>
    </dgm:pt>
    <dgm:pt modelId="{6066B0EC-4104-4F3B-894A-A876BF0427B6}" type="pres">
      <dgm:prSet presAssocID="{233DACDF-5439-4309-8565-143AB8955E69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40176F0-0088-4B92-8923-63B099283BB5}" type="pres">
      <dgm:prSet presAssocID="{233DACDF-5439-4309-8565-143AB8955E69}" presName="txSpace" presStyleCnt="0"/>
      <dgm:spPr/>
    </dgm:pt>
    <dgm:pt modelId="{716F1A05-CCDF-4BF9-BF47-4D9AE457750D}" type="pres">
      <dgm:prSet presAssocID="{233DACDF-5439-4309-8565-143AB8955E69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7B9E9B99-8910-4A12-98EA-3AD7853272DD}" type="presOf" srcId="{7FD8A9A0-51AF-4754-BBB4-C1D87AA3ABEE}" destId="{247DCE4D-D390-4FBE-8E48-B57F5947ED05}" srcOrd="0" destOrd="0" presId="urn:microsoft.com/office/officeart/2018/5/layout/CenteredIconLabelDescriptionList"/>
    <dgm:cxn modelId="{7D4EC5F6-7588-4306-9BCB-AED355341C3E}" type="presOf" srcId="{1B2EA8B9-4368-452B-86D2-C6E8727E20DD}" destId="{543D85E5-F039-4566-8665-8C87634CE8A8}" srcOrd="0" destOrd="1" presId="urn:microsoft.com/office/officeart/2018/5/layout/CenteredIconLabelDescriptionList"/>
    <dgm:cxn modelId="{E319B54E-8123-496C-A785-7BD9D50288BB}" type="presOf" srcId="{B985BA53-1E41-44A5-8A40-2F7FCCC89513}" destId="{716F1A05-CCDF-4BF9-BF47-4D9AE457750D}" srcOrd="0" destOrd="1" presId="urn:microsoft.com/office/officeart/2018/5/layout/CenteredIconLabelDescriptionList"/>
    <dgm:cxn modelId="{5D7F2C11-8A03-4D15-8618-B5310CC271D7}" srcId="{7FD8A9A0-51AF-4754-BBB4-C1D87AA3ABEE}" destId="{1B2EA8B9-4368-452B-86D2-C6E8727E20DD}" srcOrd="1" destOrd="0" parTransId="{B5567F12-67C9-41A0-B4F8-8E567EBA8CE0}" sibTransId="{A123C2BF-654F-40FA-8B09-7A95BD988080}"/>
    <dgm:cxn modelId="{B0F520C2-9EE7-4D85-801E-E24FD33BBA4B}" srcId="{B985BA53-1E41-44A5-8A40-2F7FCCC89513}" destId="{EDB406DD-76BB-4386-9CB0-6F805080BEB0}" srcOrd="1" destOrd="0" parTransId="{E061051E-FF08-408A-BAE7-9A6B96324BAC}" sibTransId="{1FEE7270-DB29-4B7E-B447-F03443AE3A96}"/>
    <dgm:cxn modelId="{E475E67C-B031-419F-ACDC-76F330019D5E}" type="presOf" srcId="{03FCEC92-47BC-4010-904A-88B7490AD00F}" destId="{716F1A05-CCDF-4BF9-BF47-4D9AE457750D}" srcOrd="0" destOrd="0" presId="urn:microsoft.com/office/officeart/2018/5/layout/CenteredIconLabelDescriptionList"/>
    <dgm:cxn modelId="{595FD6D0-5681-40FB-B960-720D5FAA4018}" srcId="{7FD8A9A0-51AF-4754-BBB4-C1D87AA3ABEE}" destId="{87674AA1-19E5-4C8B-8E17-BF824634273B}" srcOrd="2" destOrd="0" parTransId="{D7A85DC8-11C1-43D5-B9D2-2D14712B4F73}" sibTransId="{E32335D4-D910-45AC-8C8B-40AF8CBC6EA2}"/>
    <dgm:cxn modelId="{3F79F440-396F-4332-AFE2-3095C2A25343}" srcId="{7FD8A9A0-51AF-4754-BBB4-C1D87AA3ABEE}" destId="{24B8103D-735A-4890-871C-DF029445CC8E}" srcOrd="0" destOrd="0" parTransId="{A2623572-BE0D-4D24-8D37-78C1B4F94CA3}" sibTransId="{83EBEDDE-331B-48F3-9D4B-960AE45090F3}"/>
    <dgm:cxn modelId="{AF4DEAF1-B33C-4F50-9506-9203722C8E71}" type="presOf" srcId="{87674AA1-19E5-4C8B-8E17-BF824634273B}" destId="{543D85E5-F039-4566-8665-8C87634CE8A8}" srcOrd="0" destOrd="2" presId="urn:microsoft.com/office/officeart/2018/5/layout/CenteredIconLabelDescriptionList"/>
    <dgm:cxn modelId="{E6F855B9-344E-4674-936B-A5A602ECD5E3}" srcId="{FAA3C85C-C1B8-427D-9338-081A25E4EFF5}" destId="{233DACDF-5439-4309-8565-143AB8955E69}" srcOrd="2" destOrd="0" parTransId="{7A87A2AB-1255-4AB2-AE76-854B69324032}" sibTransId="{D9880A4A-320B-4848-84EB-F071163986EB}"/>
    <dgm:cxn modelId="{BA27CAB8-9C1E-4802-AA73-D95C3CAAB1D5}" type="presOf" srcId="{FAA3C85C-C1B8-427D-9338-081A25E4EFF5}" destId="{C79BD2A2-C5E4-413A-8898-1C2531D4B180}" srcOrd="0" destOrd="0" presId="urn:microsoft.com/office/officeart/2018/5/layout/CenteredIconLabelDescriptionList"/>
    <dgm:cxn modelId="{3AD769B1-A2AE-4A98-BD7F-016B45362A8E}" srcId="{B985BA53-1E41-44A5-8A40-2F7FCCC89513}" destId="{1BC63969-527F-422F-A153-07A535A7F5B3}" srcOrd="0" destOrd="0" parTransId="{1C2F296A-9A50-444D-930D-614E05414C05}" sibTransId="{ED3D3D84-8CF6-4792-A12C-68CF59FE9DAD}"/>
    <dgm:cxn modelId="{70B52166-0558-4144-BF13-7436D5C05337}" srcId="{FAA3C85C-C1B8-427D-9338-081A25E4EFF5}" destId="{EB0189AE-5C98-4E53-BB36-607EBE2CC689}" srcOrd="0" destOrd="0" parTransId="{C06DA810-B206-47B0-A946-85C377B58AD9}" sibTransId="{4792F15C-AAFB-4283-B2B1-F5E9E27FEB8B}"/>
    <dgm:cxn modelId="{12826B71-09D7-4CE1-8414-D9B531EE4A97}" type="presOf" srcId="{233DACDF-5439-4309-8565-143AB8955E69}" destId="{6066B0EC-4104-4F3B-894A-A876BF0427B6}" srcOrd="0" destOrd="0" presId="urn:microsoft.com/office/officeart/2018/5/layout/CenteredIconLabelDescriptionList"/>
    <dgm:cxn modelId="{60D7CCB6-09EB-48CB-BF21-A92A892BFA8D}" type="presOf" srcId="{EB0189AE-5C98-4E53-BB36-607EBE2CC689}" destId="{A77C0F57-D1A0-4242-BC6C-24EC560BBAC8}" srcOrd="0" destOrd="0" presId="urn:microsoft.com/office/officeart/2018/5/layout/CenteredIconLabelDescriptionList"/>
    <dgm:cxn modelId="{7C2D67DD-356A-4854-A339-8C0A79B20D5A}" type="presOf" srcId="{1BC63969-527F-422F-A153-07A535A7F5B3}" destId="{716F1A05-CCDF-4BF9-BF47-4D9AE457750D}" srcOrd="0" destOrd="2" presId="urn:microsoft.com/office/officeart/2018/5/layout/CenteredIconLabelDescriptionList"/>
    <dgm:cxn modelId="{ACDFDB0D-07F0-44E5-9DF5-5B337DD4688D}" type="presOf" srcId="{24B8103D-735A-4890-871C-DF029445CC8E}" destId="{543D85E5-F039-4566-8665-8C87634CE8A8}" srcOrd="0" destOrd="0" presId="urn:microsoft.com/office/officeart/2018/5/layout/CenteredIconLabelDescriptionList"/>
    <dgm:cxn modelId="{D5687909-395A-49FF-A63B-ADDB2C1B2D9C}" srcId="{233DACDF-5439-4309-8565-143AB8955E69}" destId="{03FCEC92-47BC-4010-904A-88B7490AD00F}" srcOrd="0" destOrd="0" parTransId="{EE8D3AFB-0E9D-4C6B-B6EA-63510FFDB897}" sibTransId="{46E15AE7-3B76-4738-989D-48E416EAEAF2}"/>
    <dgm:cxn modelId="{5C5C8F0E-B23E-4CE9-AF62-94458A8E5FA7}" srcId="{B985BA53-1E41-44A5-8A40-2F7FCCC89513}" destId="{0D03A544-3779-4C30-90F8-C79BB0B135D6}" srcOrd="2" destOrd="0" parTransId="{AC5D227A-EBAC-4025-A34E-5B83382A4D9D}" sibTransId="{550D980C-2964-493D-ABAE-C5129B0190ED}"/>
    <dgm:cxn modelId="{959A7E60-4827-4CAD-828B-B5E9B0EEE3C2}" srcId="{233DACDF-5439-4309-8565-143AB8955E69}" destId="{B985BA53-1E41-44A5-8A40-2F7FCCC89513}" srcOrd="1" destOrd="0" parTransId="{9117D7B1-9163-4B60-9C4D-7A0B281B63B8}" sibTransId="{2D4875D7-5E36-4ADE-B410-CF1D2C125E93}"/>
    <dgm:cxn modelId="{6965EDA5-4921-486E-972C-7DE2C619A3B3}" type="presOf" srcId="{EDB406DD-76BB-4386-9CB0-6F805080BEB0}" destId="{716F1A05-CCDF-4BF9-BF47-4D9AE457750D}" srcOrd="0" destOrd="3" presId="urn:microsoft.com/office/officeart/2018/5/layout/CenteredIconLabelDescriptionList"/>
    <dgm:cxn modelId="{BFB3B76B-5DF9-454C-8396-574FEA56A494}" srcId="{FAA3C85C-C1B8-427D-9338-081A25E4EFF5}" destId="{7FD8A9A0-51AF-4754-BBB4-C1D87AA3ABEE}" srcOrd="1" destOrd="0" parTransId="{E04CC60F-4BEB-4927-B3E5-C973C1DAD95E}" sibTransId="{4CAFE1C5-EB39-4899-8A69-1CE74A2FFC9D}"/>
    <dgm:cxn modelId="{5ED27B81-5E8B-4926-A674-BCB9D7BAE192}" type="presOf" srcId="{0D03A544-3779-4C30-90F8-C79BB0B135D6}" destId="{716F1A05-CCDF-4BF9-BF47-4D9AE457750D}" srcOrd="0" destOrd="4" presId="urn:microsoft.com/office/officeart/2018/5/layout/CenteredIconLabelDescriptionList"/>
    <dgm:cxn modelId="{5BA39E34-3EAD-4BA0-8E1D-3ADBD8D6B6C4}" type="presParOf" srcId="{C79BD2A2-C5E4-413A-8898-1C2531D4B180}" destId="{0BA77E99-1D4E-404F-BD91-299C9D87E9F6}" srcOrd="0" destOrd="0" presId="urn:microsoft.com/office/officeart/2018/5/layout/CenteredIconLabelDescriptionList"/>
    <dgm:cxn modelId="{CB4A5807-CF22-4577-8829-F855564A0AD3}" type="presParOf" srcId="{0BA77E99-1D4E-404F-BD91-299C9D87E9F6}" destId="{0C5E232C-AB1B-4D06-8F6F-8B6A05CF6E65}" srcOrd="0" destOrd="0" presId="urn:microsoft.com/office/officeart/2018/5/layout/CenteredIconLabelDescriptionList"/>
    <dgm:cxn modelId="{5D770722-F6AE-4A53-8BFF-313F639D5403}" type="presParOf" srcId="{0BA77E99-1D4E-404F-BD91-299C9D87E9F6}" destId="{8DB9B120-339B-4413-AC03-CD47EE685130}" srcOrd="1" destOrd="0" presId="urn:microsoft.com/office/officeart/2018/5/layout/CenteredIconLabelDescriptionList"/>
    <dgm:cxn modelId="{87E189B2-059A-4404-A0C9-1ED77D6AA288}" type="presParOf" srcId="{0BA77E99-1D4E-404F-BD91-299C9D87E9F6}" destId="{A77C0F57-D1A0-4242-BC6C-24EC560BBAC8}" srcOrd="2" destOrd="0" presId="urn:microsoft.com/office/officeart/2018/5/layout/CenteredIconLabelDescriptionList"/>
    <dgm:cxn modelId="{C208EEF1-B340-451E-9AC8-5A663CD0F34D}" type="presParOf" srcId="{0BA77E99-1D4E-404F-BD91-299C9D87E9F6}" destId="{B17FA09F-E6C4-4DC2-8AEC-E8E616E53E70}" srcOrd="3" destOrd="0" presId="urn:microsoft.com/office/officeart/2018/5/layout/CenteredIconLabelDescriptionList"/>
    <dgm:cxn modelId="{5F3408A8-AD0D-4DB7-BBA1-30EB6297BDEE}" type="presParOf" srcId="{0BA77E99-1D4E-404F-BD91-299C9D87E9F6}" destId="{00FDE29B-53B4-42FC-AE88-346D66A3361A}" srcOrd="4" destOrd="0" presId="urn:microsoft.com/office/officeart/2018/5/layout/CenteredIconLabelDescriptionList"/>
    <dgm:cxn modelId="{F723662E-D558-4962-9BDD-557017517745}" type="presParOf" srcId="{C79BD2A2-C5E4-413A-8898-1C2531D4B180}" destId="{B5CAC5F4-5AE8-4AEB-BBC6-596154CADBF0}" srcOrd="1" destOrd="0" presId="urn:microsoft.com/office/officeart/2018/5/layout/CenteredIconLabelDescriptionList"/>
    <dgm:cxn modelId="{13BE0996-0450-44DE-8543-CB90C39AA241}" type="presParOf" srcId="{C79BD2A2-C5E4-413A-8898-1C2531D4B180}" destId="{F8C3E3E6-BE46-4AB6-9475-67C4AE2B696F}" srcOrd="2" destOrd="0" presId="urn:microsoft.com/office/officeart/2018/5/layout/CenteredIconLabelDescriptionList"/>
    <dgm:cxn modelId="{053DFA87-668F-4CAD-8C94-8877873087D0}" type="presParOf" srcId="{F8C3E3E6-BE46-4AB6-9475-67C4AE2B696F}" destId="{C28CDAC7-A1A3-42C8-840B-7ED76976D08D}" srcOrd="0" destOrd="0" presId="urn:microsoft.com/office/officeart/2018/5/layout/CenteredIconLabelDescriptionList"/>
    <dgm:cxn modelId="{C974D4BA-650D-4873-B53B-11A1268FE937}" type="presParOf" srcId="{F8C3E3E6-BE46-4AB6-9475-67C4AE2B696F}" destId="{82B2F820-E4F2-4A0C-9686-AC1BED747D3B}" srcOrd="1" destOrd="0" presId="urn:microsoft.com/office/officeart/2018/5/layout/CenteredIconLabelDescriptionList"/>
    <dgm:cxn modelId="{06A7C0F1-7C82-4A38-9BE0-A460C4217907}" type="presParOf" srcId="{F8C3E3E6-BE46-4AB6-9475-67C4AE2B696F}" destId="{247DCE4D-D390-4FBE-8E48-B57F5947ED05}" srcOrd="2" destOrd="0" presId="urn:microsoft.com/office/officeart/2018/5/layout/CenteredIconLabelDescriptionList"/>
    <dgm:cxn modelId="{7A387805-9CF3-47A6-9050-83A53F57E840}" type="presParOf" srcId="{F8C3E3E6-BE46-4AB6-9475-67C4AE2B696F}" destId="{7FD09CFF-7D78-4A78-9011-8F49C68E24DD}" srcOrd="3" destOrd="0" presId="urn:microsoft.com/office/officeart/2018/5/layout/CenteredIconLabelDescriptionList"/>
    <dgm:cxn modelId="{BEEE7B4F-9291-4FCE-AF9B-0BA6687A1F97}" type="presParOf" srcId="{F8C3E3E6-BE46-4AB6-9475-67C4AE2B696F}" destId="{543D85E5-F039-4566-8665-8C87634CE8A8}" srcOrd="4" destOrd="0" presId="urn:microsoft.com/office/officeart/2018/5/layout/CenteredIconLabelDescriptionList"/>
    <dgm:cxn modelId="{96DBB2E4-A77D-433B-A13C-D046FC520A01}" type="presParOf" srcId="{C79BD2A2-C5E4-413A-8898-1C2531D4B180}" destId="{AA6497AD-B1E2-4928-8E1E-CCCC5BF1EAA3}" srcOrd="3" destOrd="0" presId="urn:microsoft.com/office/officeart/2018/5/layout/CenteredIconLabelDescriptionList"/>
    <dgm:cxn modelId="{AAE11F02-BB1E-41D4-BC92-9A2E4F11DE9F}" type="presParOf" srcId="{C79BD2A2-C5E4-413A-8898-1C2531D4B180}" destId="{361F6C09-C8C7-48AD-8E39-41590DEA6C1B}" srcOrd="4" destOrd="0" presId="urn:microsoft.com/office/officeart/2018/5/layout/CenteredIconLabelDescriptionList"/>
    <dgm:cxn modelId="{27715D20-A4BE-4BB5-B51D-44125FA8240E}" type="presParOf" srcId="{361F6C09-C8C7-48AD-8E39-41590DEA6C1B}" destId="{C364061A-5588-47BE-89B5-376221274BEA}" srcOrd="0" destOrd="0" presId="urn:microsoft.com/office/officeart/2018/5/layout/CenteredIconLabelDescriptionList"/>
    <dgm:cxn modelId="{C277EC3C-F1C5-4DFF-ABA8-7B9CFE728C27}" type="presParOf" srcId="{361F6C09-C8C7-48AD-8E39-41590DEA6C1B}" destId="{F4C66776-7E1B-4F89-A25C-23DD90B2B129}" srcOrd="1" destOrd="0" presId="urn:microsoft.com/office/officeart/2018/5/layout/CenteredIconLabelDescriptionList"/>
    <dgm:cxn modelId="{EE8F2A00-71F3-4066-BED6-85E85788554A}" type="presParOf" srcId="{361F6C09-C8C7-48AD-8E39-41590DEA6C1B}" destId="{6066B0EC-4104-4F3B-894A-A876BF0427B6}" srcOrd="2" destOrd="0" presId="urn:microsoft.com/office/officeart/2018/5/layout/CenteredIconLabelDescriptionList"/>
    <dgm:cxn modelId="{A2048F03-D84B-4177-810C-738CFBA371FD}" type="presParOf" srcId="{361F6C09-C8C7-48AD-8E39-41590DEA6C1B}" destId="{B40176F0-0088-4B92-8923-63B099283BB5}" srcOrd="3" destOrd="0" presId="urn:microsoft.com/office/officeart/2018/5/layout/CenteredIconLabelDescriptionList"/>
    <dgm:cxn modelId="{4F64C9A7-095D-4F11-81C8-A2DC430A3A9A}" type="presParOf" srcId="{361F6C09-C8C7-48AD-8E39-41590DEA6C1B}" destId="{716F1A05-CCDF-4BF9-BF47-4D9AE457750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E0B436-BDEC-4951-A3F5-C2E6C89A0B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D269E1F-78DB-4D22-ACF4-77C3330FB259}">
      <dgm:prSet/>
      <dgm:spPr/>
      <dgm:t>
        <a:bodyPr/>
        <a:lstStyle/>
        <a:p>
          <a:pPr>
            <a:defRPr cap="all"/>
          </a:pPr>
          <a:r>
            <a:rPr lang="en-US"/>
            <a:t>Types</a:t>
          </a:r>
        </a:p>
      </dgm:t>
    </dgm:pt>
    <dgm:pt modelId="{2B677FC7-C6A1-4EA5-9340-BEBE6402744B}" type="parTrans" cxnId="{B1EBAEA3-B8DC-46CE-9337-B5DC01216E9E}">
      <dgm:prSet/>
      <dgm:spPr/>
      <dgm:t>
        <a:bodyPr/>
        <a:lstStyle/>
        <a:p>
          <a:endParaRPr lang="en-US"/>
        </a:p>
      </dgm:t>
    </dgm:pt>
    <dgm:pt modelId="{977718D7-89D0-4881-A02B-FBDA9A829069}" type="sibTrans" cxnId="{B1EBAEA3-B8DC-46CE-9337-B5DC01216E9E}">
      <dgm:prSet/>
      <dgm:spPr/>
      <dgm:t>
        <a:bodyPr/>
        <a:lstStyle/>
        <a:p>
          <a:endParaRPr lang="en-US"/>
        </a:p>
      </dgm:t>
    </dgm:pt>
    <dgm:pt modelId="{5D0B7800-DA67-41FB-8713-BA78E3ADEA29}">
      <dgm:prSet/>
      <dgm:spPr/>
      <dgm:t>
        <a:bodyPr/>
        <a:lstStyle/>
        <a:p>
          <a:pPr>
            <a:defRPr cap="all"/>
          </a:pPr>
          <a:r>
            <a:rPr lang="en-US"/>
            <a:t>Shock absorbers</a:t>
          </a:r>
        </a:p>
      </dgm:t>
    </dgm:pt>
    <dgm:pt modelId="{43A970AE-E2CF-4877-B1FD-1578561FA17A}" type="parTrans" cxnId="{77E2D97E-F037-4EEB-8F53-1992161283BA}">
      <dgm:prSet/>
      <dgm:spPr/>
      <dgm:t>
        <a:bodyPr/>
        <a:lstStyle/>
        <a:p>
          <a:endParaRPr lang="en-US"/>
        </a:p>
      </dgm:t>
    </dgm:pt>
    <dgm:pt modelId="{1190745D-2974-46BF-AD4D-620D43F520BD}" type="sibTrans" cxnId="{77E2D97E-F037-4EEB-8F53-1992161283BA}">
      <dgm:prSet/>
      <dgm:spPr/>
      <dgm:t>
        <a:bodyPr/>
        <a:lstStyle/>
        <a:p>
          <a:endParaRPr lang="en-US"/>
        </a:p>
      </dgm:t>
    </dgm:pt>
    <dgm:pt modelId="{4027BC52-C9E7-4B25-AAF2-C6B2DD8D5B24}">
      <dgm:prSet/>
      <dgm:spPr/>
      <dgm:t>
        <a:bodyPr/>
        <a:lstStyle/>
        <a:p>
          <a:pPr>
            <a:defRPr cap="all"/>
          </a:pPr>
          <a:r>
            <a:rPr lang="en-US"/>
            <a:t>Retraction</a:t>
          </a:r>
        </a:p>
      </dgm:t>
    </dgm:pt>
    <dgm:pt modelId="{9F5CAE46-0F6D-4917-BD3E-64311079FC6A}" type="parTrans" cxnId="{C5A4672D-836A-4C37-B713-44644D0345B8}">
      <dgm:prSet/>
      <dgm:spPr/>
      <dgm:t>
        <a:bodyPr/>
        <a:lstStyle/>
        <a:p>
          <a:endParaRPr lang="en-US"/>
        </a:p>
      </dgm:t>
    </dgm:pt>
    <dgm:pt modelId="{DB269E65-C29C-4A00-ABDF-8AF79215D8A8}" type="sibTrans" cxnId="{C5A4672D-836A-4C37-B713-44644D0345B8}">
      <dgm:prSet/>
      <dgm:spPr/>
      <dgm:t>
        <a:bodyPr/>
        <a:lstStyle/>
        <a:p>
          <a:endParaRPr lang="en-US"/>
        </a:p>
      </dgm:t>
    </dgm:pt>
    <dgm:pt modelId="{2A2E0B38-E632-4B8A-B6BB-B3483D452518}" type="pres">
      <dgm:prSet presAssocID="{D8E0B436-BDEC-4951-A3F5-C2E6C89A0B4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E3703-4D41-4B3C-BD92-3347567911DF}" type="pres">
      <dgm:prSet presAssocID="{0D269E1F-78DB-4D22-ACF4-77C3330FB259}" presName="compNode" presStyleCnt="0"/>
      <dgm:spPr/>
    </dgm:pt>
    <dgm:pt modelId="{3DF5C442-DFD2-4D0F-BA6B-33FDB4C840FD}" type="pres">
      <dgm:prSet presAssocID="{0D269E1F-78DB-4D22-ACF4-77C3330FB259}" presName="iconBgRect" presStyleLbl="bgShp" presStyleIdx="0" presStyleCnt="3"/>
      <dgm:spPr/>
    </dgm:pt>
    <dgm:pt modelId="{AA72DC3E-17B0-4778-B273-3ACD62A7C095}" type="pres">
      <dgm:prSet presAssocID="{0D269E1F-78DB-4D22-ACF4-77C3330FB2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ttings"/>
        </a:ext>
      </dgm:extLst>
    </dgm:pt>
    <dgm:pt modelId="{E4BB7F76-E8F8-48C2-9E2E-2DAAFA7112EB}" type="pres">
      <dgm:prSet presAssocID="{0D269E1F-78DB-4D22-ACF4-77C3330FB259}" presName="spaceRect" presStyleCnt="0"/>
      <dgm:spPr/>
    </dgm:pt>
    <dgm:pt modelId="{2E20CE27-4A99-4881-A20A-5B4B4C39F3AF}" type="pres">
      <dgm:prSet presAssocID="{0D269E1F-78DB-4D22-ACF4-77C3330FB259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CC67642-F897-4D05-A94D-5BE8EB065F6F}" type="pres">
      <dgm:prSet presAssocID="{977718D7-89D0-4881-A02B-FBDA9A829069}" presName="sibTrans" presStyleCnt="0"/>
      <dgm:spPr/>
    </dgm:pt>
    <dgm:pt modelId="{B36FF7BA-1940-4039-AB39-7D91E6FA166C}" type="pres">
      <dgm:prSet presAssocID="{5D0B7800-DA67-41FB-8713-BA78E3ADEA29}" presName="compNode" presStyleCnt="0"/>
      <dgm:spPr/>
    </dgm:pt>
    <dgm:pt modelId="{2A33BCC8-4E3F-4F03-ABE5-BED6746F87E6}" type="pres">
      <dgm:prSet presAssocID="{5D0B7800-DA67-41FB-8713-BA78E3ADEA29}" presName="iconBgRect" presStyleLbl="bgShp" presStyleIdx="1" presStyleCnt="3"/>
      <dgm:spPr/>
    </dgm:pt>
    <dgm:pt modelId="{F7E0A69D-F569-4B8E-A76C-A065DC2BF88A}" type="pres">
      <dgm:prSet presAssocID="{5D0B7800-DA67-41FB-8713-BA78E3ADEA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49D540E3-778E-4F88-99F5-39E8BF0993AD}" type="pres">
      <dgm:prSet presAssocID="{5D0B7800-DA67-41FB-8713-BA78E3ADEA29}" presName="spaceRect" presStyleCnt="0"/>
      <dgm:spPr/>
    </dgm:pt>
    <dgm:pt modelId="{E9DB0DB9-A6DA-42C3-95AE-47D6DFDB86ED}" type="pres">
      <dgm:prSet presAssocID="{5D0B7800-DA67-41FB-8713-BA78E3ADEA29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AC3BF8F-98BC-4815-8F85-48EB4D6381B2}" type="pres">
      <dgm:prSet presAssocID="{1190745D-2974-46BF-AD4D-620D43F520BD}" presName="sibTrans" presStyleCnt="0"/>
      <dgm:spPr/>
    </dgm:pt>
    <dgm:pt modelId="{F7D33DC6-3E7A-4C89-857A-6B59F113D298}" type="pres">
      <dgm:prSet presAssocID="{4027BC52-C9E7-4B25-AAF2-C6B2DD8D5B24}" presName="compNode" presStyleCnt="0"/>
      <dgm:spPr/>
    </dgm:pt>
    <dgm:pt modelId="{CD39E0DE-297C-4C9A-97CE-9BD9A3166515}" type="pres">
      <dgm:prSet presAssocID="{4027BC52-C9E7-4B25-AAF2-C6B2DD8D5B24}" presName="iconBgRect" presStyleLbl="bgShp" presStyleIdx="2" presStyleCnt="3"/>
      <dgm:spPr/>
    </dgm:pt>
    <dgm:pt modelId="{5AFBB32D-5F43-46C6-B33B-EA62348BDBD7}" type="pres">
      <dgm:prSet presAssocID="{4027BC52-C9E7-4B25-AAF2-C6B2DD8D5B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3373C39F-30FA-43BE-B78F-CA3B973ADC23}" type="pres">
      <dgm:prSet presAssocID="{4027BC52-C9E7-4B25-AAF2-C6B2DD8D5B24}" presName="spaceRect" presStyleCnt="0"/>
      <dgm:spPr/>
    </dgm:pt>
    <dgm:pt modelId="{C30ED731-AA7A-430F-BCA9-4103C70145DA}" type="pres">
      <dgm:prSet presAssocID="{4027BC52-C9E7-4B25-AAF2-C6B2DD8D5B24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6D3BC-950A-43F9-8E0C-4EE07A3E8822}" type="presOf" srcId="{4027BC52-C9E7-4B25-AAF2-C6B2DD8D5B24}" destId="{C30ED731-AA7A-430F-BCA9-4103C70145DA}" srcOrd="0" destOrd="0" presId="urn:microsoft.com/office/officeart/2018/5/layout/IconCircleLabelList"/>
    <dgm:cxn modelId="{97BC531B-AD40-46D0-A3D8-F5C5B8F47BFD}" type="presOf" srcId="{5D0B7800-DA67-41FB-8713-BA78E3ADEA29}" destId="{E9DB0DB9-A6DA-42C3-95AE-47D6DFDB86ED}" srcOrd="0" destOrd="0" presId="urn:microsoft.com/office/officeart/2018/5/layout/IconCircleLabelList"/>
    <dgm:cxn modelId="{5411CECF-AE1E-4B3E-8CCB-147464D5C314}" type="presOf" srcId="{0D269E1F-78DB-4D22-ACF4-77C3330FB259}" destId="{2E20CE27-4A99-4881-A20A-5B4B4C39F3AF}" srcOrd="0" destOrd="0" presId="urn:microsoft.com/office/officeart/2018/5/layout/IconCircleLabelList"/>
    <dgm:cxn modelId="{098CA7D4-3177-4698-8CBB-85CBEA9B15BA}" type="presOf" srcId="{D8E0B436-BDEC-4951-A3F5-C2E6C89A0B41}" destId="{2A2E0B38-E632-4B8A-B6BB-B3483D452518}" srcOrd="0" destOrd="0" presId="urn:microsoft.com/office/officeart/2018/5/layout/IconCircleLabelList"/>
    <dgm:cxn modelId="{B1EBAEA3-B8DC-46CE-9337-B5DC01216E9E}" srcId="{D8E0B436-BDEC-4951-A3F5-C2E6C89A0B41}" destId="{0D269E1F-78DB-4D22-ACF4-77C3330FB259}" srcOrd="0" destOrd="0" parTransId="{2B677FC7-C6A1-4EA5-9340-BEBE6402744B}" sibTransId="{977718D7-89D0-4881-A02B-FBDA9A829069}"/>
    <dgm:cxn modelId="{77E2D97E-F037-4EEB-8F53-1992161283BA}" srcId="{D8E0B436-BDEC-4951-A3F5-C2E6C89A0B41}" destId="{5D0B7800-DA67-41FB-8713-BA78E3ADEA29}" srcOrd="1" destOrd="0" parTransId="{43A970AE-E2CF-4877-B1FD-1578561FA17A}" sibTransId="{1190745D-2974-46BF-AD4D-620D43F520BD}"/>
    <dgm:cxn modelId="{C5A4672D-836A-4C37-B713-44644D0345B8}" srcId="{D8E0B436-BDEC-4951-A3F5-C2E6C89A0B41}" destId="{4027BC52-C9E7-4B25-AAF2-C6B2DD8D5B24}" srcOrd="2" destOrd="0" parTransId="{9F5CAE46-0F6D-4917-BD3E-64311079FC6A}" sibTransId="{DB269E65-C29C-4A00-ABDF-8AF79215D8A8}"/>
    <dgm:cxn modelId="{6E9AB042-ACDE-42E9-9A11-16D34D4FC49B}" type="presParOf" srcId="{2A2E0B38-E632-4B8A-B6BB-B3483D452518}" destId="{416E3703-4D41-4B3C-BD92-3347567911DF}" srcOrd="0" destOrd="0" presId="urn:microsoft.com/office/officeart/2018/5/layout/IconCircleLabelList"/>
    <dgm:cxn modelId="{535BB8BF-99F1-4750-A9B9-95C4C757F17F}" type="presParOf" srcId="{416E3703-4D41-4B3C-BD92-3347567911DF}" destId="{3DF5C442-DFD2-4D0F-BA6B-33FDB4C840FD}" srcOrd="0" destOrd="0" presId="urn:microsoft.com/office/officeart/2018/5/layout/IconCircleLabelList"/>
    <dgm:cxn modelId="{FC95B2CD-C0BE-4927-A1AA-603A46C90B4C}" type="presParOf" srcId="{416E3703-4D41-4B3C-BD92-3347567911DF}" destId="{AA72DC3E-17B0-4778-B273-3ACD62A7C095}" srcOrd="1" destOrd="0" presId="urn:microsoft.com/office/officeart/2018/5/layout/IconCircleLabelList"/>
    <dgm:cxn modelId="{A6594E55-49C5-4689-93A3-3AAA52308A52}" type="presParOf" srcId="{416E3703-4D41-4B3C-BD92-3347567911DF}" destId="{E4BB7F76-E8F8-48C2-9E2E-2DAAFA7112EB}" srcOrd="2" destOrd="0" presId="urn:microsoft.com/office/officeart/2018/5/layout/IconCircleLabelList"/>
    <dgm:cxn modelId="{F1116A5F-B0BF-4893-8196-56571A8D0DD3}" type="presParOf" srcId="{416E3703-4D41-4B3C-BD92-3347567911DF}" destId="{2E20CE27-4A99-4881-A20A-5B4B4C39F3AF}" srcOrd="3" destOrd="0" presId="urn:microsoft.com/office/officeart/2018/5/layout/IconCircleLabelList"/>
    <dgm:cxn modelId="{BA872986-0CCD-4B36-A877-D80C4D863424}" type="presParOf" srcId="{2A2E0B38-E632-4B8A-B6BB-B3483D452518}" destId="{0CC67642-F897-4D05-A94D-5BE8EB065F6F}" srcOrd="1" destOrd="0" presId="urn:microsoft.com/office/officeart/2018/5/layout/IconCircleLabelList"/>
    <dgm:cxn modelId="{DE436CE5-BB08-4EB6-82A5-B6BAB3AE89FF}" type="presParOf" srcId="{2A2E0B38-E632-4B8A-B6BB-B3483D452518}" destId="{B36FF7BA-1940-4039-AB39-7D91E6FA166C}" srcOrd="2" destOrd="0" presId="urn:microsoft.com/office/officeart/2018/5/layout/IconCircleLabelList"/>
    <dgm:cxn modelId="{EB5ECB3F-4A6D-42D3-A717-E1A337260BD1}" type="presParOf" srcId="{B36FF7BA-1940-4039-AB39-7D91E6FA166C}" destId="{2A33BCC8-4E3F-4F03-ABE5-BED6746F87E6}" srcOrd="0" destOrd="0" presId="urn:microsoft.com/office/officeart/2018/5/layout/IconCircleLabelList"/>
    <dgm:cxn modelId="{3A219EC7-D90F-441D-A2EB-CBBF77DFBAF5}" type="presParOf" srcId="{B36FF7BA-1940-4039-AB39-7D91E6FA166C}" destId="{F7E0A69D-F569-4B8E-A76C-A065DC2BF88A}" srcOrd="1" destOrd="0" presId="urn:microsoft.com/office/officeart/2018/5/layout/IconCircleLabelList"/>
    <dgm:cxn modelId="{13AC5CA2-9274-408B-A79E-D784E57247A2}" type="presParOf" srcId="{B36FF7BA-1940-4039-AB39-7D91E6FA166C}" destId="{49D540E3-778E-4F88-99F5-39E8BF0993AD}" srcOrd="2" destOrd="0" presId="urn:microsoft.com/office/officeart/2018/5/layout/IconCircleLabelList"/>
    <dgm:cxn modelId="{DC55F3B8-2E0C-4146-9CF6-2AD900F282AC}" type="presParOf" srcId="{B36FF7BA-1940-4039-AB39-7D91E6FA166C}" destId="{E9DB0DB9-A6DA-42C3-95AE-47D6DFDB86ED}" srcOrd="3" destOrd="0" presId="urn:microsoft.com/office/officeart/2018/5/layout/IconCircleLabelList"/>
    <dgm:cxn modelId="{1711DE4F-C247-4AE4-A002-5918C01799A6}" type="presParOf" srcId="{2A2E0B38-E632-4B8A-B6BB-B3483D452518}" destId="{CAC3BF8F-98BC-4815-8F85-48EB4D6381B2}" srcOrd="3" destOrd="0" presId="urn:microsoft.com/office/officeart/2018/5/layout/IconCircleLabelList"/>
    <dgm:cxn modelId="{97CD7B15-E016-4614-AF2B-AE7CD44A814C}" type="presParOf" srcId="{2A2E0B38-E632-4B8A-B6BB-B3483D452518}" destId="{F7D33DC6-3E7A-4C89-857A-6B59F113D298}" srcOrd="4" destOrd="0" presId="urn:microsoft.com/office/officeart/2018/5/layout/IconCircleLabelList"/>
    <dgm:cxn modelId="{F9B00A7A-42B0-4FD1-8C06-B7F55F908131}" type="presParOf" srcId="{F7D33DC6-3E7A-4C89-857A-6B59F113D298}" destId="{CD39E0DE-297C-4C9A-97CE-9BD9A3166515}" srcOrd="0" destOrd="0" presId="urn:microsoft.com/office/officeart/2018/5/layout/IconCircleLabelList"/>
    <dgm:cxn modelId="{E768B816-4975-4ABA-86B7-0C99C135C4BA}" type="presParOf" srcId="{F7D33DC6-3E7A-4C89-857A-6B59F113D298}" destId="{5AFBB32D-5F43-46C6-B33B-EA62348BDBD7}" srcOrd="1" destOrd="0" presId="urn:microsoft.com/office/officeart/2018/5/layout/IconCircleLabelList"/>
    <dgm:cxn modelId="{EBE06228-65F4-4F0C-8DA7-4FA0F4C0B693}" type="presParOf" srcId="{F7D33DC6-3E7A-4C89-857A-6B59F113D298}" destId="{3373C39F-30FA-43BE-B78F-CA3B973ADC23}" srcOrd="2" destOrd="0" presId="urn:microsoft.com/office/officeart/2018/5/layout/IconCircleLabelList"/>
    <dgm:cxn modelId="{4D421578-12B7-4C87-92EB-8DFE5F8A20FB}" type="presParOf" srcId="{F7D33DC6-3E7A-4C89-857A-6B59F113D298}" destId="{C30ED731-AA7A-430F-BCA9-4103C70145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049435-94F6-4119-B6BF-6045BE20D71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541C12-84D7-42FC-97B3-035F975EB7C8}">
      <dgm:prSet/>
      <dgm:spPr/>
      <dgm:t>
        <a:bodyPr/>
        <a:lstStyle/>
        <a:p>
          <a:r>
            <a:rPr lang="en-IN" b="1" dirty="0" smtClean="0"/>
            <a:t>Ailerons</a:t>
          </a:r>
          <a:endParaRPr lang="en-US" dirty="0"/>
        </a:p>
      </dgm:t>
    </dgm:pt>
    <dgm:pt modelId="{04924771-A023-4D23-8D77-45E1AD7F17D5}" type="parTrans" cxnId="{4CADA8A0-5AB8-409D-9B30-B67EAFA5F6DF}">
      <dgm:prSet/>
      <dgm:spPr/>
      <dgm:t>
        <a:bodyPr/>
        <a:lstStyle/>
        <a:p>
          <a:endParaRPr lang="en-US"/>
        </a:p>
      </dgm:t>
    </dgm:pt>
    <dgm:pt modelId="{0F02438B-1618-4ACE-9D81-B26E822A14D6}" type="sibTrans" cxnId="{4CADA8A0-5AB8-409D-9B30-B67EAFA5F6DF}">
      <dgm:prSet/>
      <dgm:spPr/>
      <dgm:t>
        <a:bodyPr/>
        <a:lstStyle/>
        <a:p>
          <a:endParaRPr lang="en-US"/>
        </a:p>
      </dgm:t>
    </dgm:pt>
    <dgm:pt modelId="{B485AF96-85DD-4538-8811-86A693C9672B}">
      <dgm:prSet/>
      <dgm:spPr/>
      <dgm:t>
        <a:bodyPr/>
        <a:lstStyle/>
        <a:p>
          <a:r>
            <a:rPr lang="en-IN"/>
            <a:t>Located on the </a:t>
          </a:r>
          <a:r>
            <a:rPr lang="en-IN" b="1"/>
            <a:t>outer trailing edge of the wings</a:t>
          </a:r>
          <a:endParaRPr lang="en-US"/>
        </a:p>
      </dgm:t>
    </dgm:pt>
    <dgm:pt modelId="{CC31D17C-4B1A-43E9-A8B3-85C76F37C870}" type="parTrans" cxnId="{97DE3E4E-13B0-47CF-AC5F-C0C167A008D7}">
      <dgm:prSet/>
      <dgm:spPr/>
      <dgm:t>
        <a:bodyPr/>
        <a:lstStyle/>
        <a:p>
          <a:endParaRPr lang="en-US"/>
        </a:p>
      </dgm:t>
    </dgm:pt>
    <dgm:pt modelId="{B4910E98-633F-4BFD-9826-01C5FF50258F}" type="sibTrans" cxnId="{97DE3E4E-13B0-47CF-AC5F-C0C167A008D7}">
      <dgm:prSet/>
      <dgm:spPr/>
      <dgm:t>
        <a:bodyPr/>
        <a:lstStyle/>
        <a:p>
          <a:endParaRPr lang="en-US"/>
        </a:p>
      </dgm:t>
    </dgm:pt>
    <dgm:pt modelId="{4F5B6BC0-D270-40C7-AD05-82B132A39BAF}">
      <dgm:prSet/>
      <dgm:spPr/>
      <dgm:t>
        <a:bodyPr/>
        <a:lstStyle/>
        <a:p>
          <a:r>
            <a:rPr lang="en-IN"/>
            <a:t>Control </a:t>
          </a:r>
          <a:r>
            <a:rPr lang="en-IN" b="1"/>
            <a:t>roll</a:t>
          </a:r>
          <a:r>
            <a:rPr lang="en-IN"/>
            <a:t> (banking left or right)</a:t>
          </a:r>
          <a:endParaRPr lang="en-US"/>
        </a:p>
      </dgm:t>
    </dgm:pt>
    <dgm:pt modelId="{C5A7CDB4-9D8C-4F04-B3AC-4805782D01E5}" type="parTrans" cxnId="{914E0767-A8C6-4E63-898C-23E3CC922059}">
      <dgm:prSet/>
      <dgm:spPr/>
      <dgm:t>
        <a:bodyPr/>
        <a:lstStyle/>
        <a:p>
          <a:endParaRPr lang="en-US"/>
        </a:p>
      </dgm:t>
    </dgm:pt>
    <dgm:pt modelId="{71E4E0B3-DBE4-4F58-B4D9-D5C95FD52C0A}" type="sibTrans" cxnId="{914E0767-A8C6-4E63-898C-23E3CC922059}">
      <dgm:prSet/>
      <dgm:spPr/>
      <dgm:t>
        <a:bodyPr/>
        <a:lstStyle/>
        <a:p>
          <a:endParaRPr lang="en-US"/>
        </a:p>
      </dgm:t>
    </dgm:pt>
    <dgm:pt modelId="{F5751847-5315-44A9-B745-4E53F5FE6303}">
      <dgm:prSet/>
      <dgm:spPr/>
      <dgm:t>
        <a:bodyPr/>
        <a:lstStyle/>
        <a:p>
          <a:r>
            <a:rPr lang="en-IN"/>
            <a:t>Move in opposite directions: one up, one down</a:t>
          </a:r>
          <a:endParaRPr lang="en-US"/>
        </a:p>
      </dgm:t>
    </dgm:pt>
    <dgm:pt modelId="{888208AD-DB43-4B8A-8AC5-6DA74D09BCB7}" type="parTrans" cxnId="{33ADF728-BA7E-4D59-858B-9197D4B5ACB6}">
      <dgm:prSet/>
      <dgm:spPr/>
      <dgm:t>
        <a:bodyPr/>
        <a:lstStyle/>
        <a:p>
          <a:endParaRPr lang="en-US"/>
        </a:p>
      </dgm:t>
    </dgm:pt>
    <dgm:pt modelId="{3E53544D-9AE4-4B85-BF36-79186A74A4F6}" type="sibTrans" cxnId="{33ADF728-BA7E-4D59-858B-9197D4B5ACB6}">
      <dgm:prSet/>
      <dgm:spPr/>
      <dgm:t>
        <a:bodyPr/>
        <a:lstStyle/>
        <a:p>
          <a:endParaRPr lang="en-US"/>
        </a:p>
      </dgm:t>
    </dgm:pt>
    <dgm:pt modelId="{A0BD73F7-0C2B-4BBD-BC53-812F3D9D00D9}">
      <dgm:prSet/>
      <dgm:spPr/>
      <dgm:t>
        <a:bodyPr/>
        <a:lstStyle/>
        <a:p>
          <a:r>
            <a:rPr lang="en-IN" b="1" dirty="0" smtClean="0"/>
            <a:t>Elevators</a:t>
          </a:r>
          <a:endParaRPr lang="en-US" dirty="0"/>
        </a:p>
      </dgm:t>
    </dgm:pt>
    <dgm:pt modelId="{5A83D327-F43E-4EF9-8BFD-DA23CE9A4E2E}" type="parTrans" cxnId="{F23AD187-AADE-4DB6-95E0-0EF5A9B4F45F}">
      <dgm:prSet/>
      <dgm:spPr/>
      <dgm:t>
        <a:bodyPr/>
        <a:lstStyle/>
        <a:p>
          <a:endParaRPr lang="en-US"/>
        </a:p>
      </dgm:t>
    </dgm:pt>
    <dgm:pt modelId="{3C36E794-05F3-4635-808F-7902994E75FF}" type="sibTrans" cxnId="{F23AD187-AADE-4DB6-95E0-0EF5A9B4F45F}">
      <dgm:prSet/>
      <dgm:spPr/>
      <dgm:t>
        <a:bodyPr/>
        <a:lstStyle/>
        <a:p>
          <a:endParaRPr lang="en-US"/>
        </a:p>
      </dgm:t>
    </dgm:pt>
    <dgm:pt modelId="{FD2CB38D-86B2-4596-8F9E-41C0C345CDEE}">
      <dgm:prSet/>
      <dgm:spPr/>
      <dgm:t>
        <a:bodyPr/>
        <a:lstStyle/>
        <a:p>
          <a:r>
            <a:rPr lang="en-IN"/>
            <a:t>Located on the </a:t>
          </a:r>
          <a:r>
            <a:rPr lang="en-IN" b="1"/>
            <a:t>horizontal stabilizer</a:t>
          </a:r>
          <a:r>
            <a:rPr lang="en-IN"/>
            <a:t> (tail)</a:t>
          </a:r>
          <a:endParaRPr lang="en-US"/>
        </a:p>
      </dgm:t>
    </dgm:pt>
    <dgm:pt modelId="{8548B4DD-46F4-469D-BD2F-D4168200BF2B}" type="parTrans" cxnId="{0A39C3B4-844A-413C-BD60-306EDEB1BFF5}">
      <dgm:prSet/>
      <dgm:spPr/>
      <dgm:t>
        <a:bodyPr/>
        <a:lstStyle/>
        <a:p>
          <a:endParaRPr lang="en-US"/>
        </a:p>
      </dgm:t>
    </dgm:pt>
    <dgm:pt modelId="{35533286-0570-45AA-88C7-3B5F00BBDC35}" type="sibTrans" cxnId="{0A39C3B4-844A-413C-BD60-306EDEB1BFF5}">
      <dgm:prSet/>
      <dgm:spPr/>
      <dgm:t>
        <a:bodyPr/>
        <a:lstStyle/>
        <a:p>
          <a:endParaRPr lang="en-US"/>
        </a:p>
      </dgm:t>
    </dgm:pt>
    <dgm:pt modelId="{FF72132C-B5F3-4347-8470-9DA948F15BCB}">
      <dgm:prSet/>
      <dgm:spPr/>
      <dgm:t>
        <a:bodyPr/>
        <a:lstStyle/>
        <a:p>
          <a:r>
            <a:rPr lang="en-IN"/>
            <a:t>Control </a:t>
          </a:r>
          <a:r>
            <a:rPr lang="en-IN" b="1"/>
            <a:t>pitch</a:t>
          </a:r>
          <a:r>
            <a:rPr lang="en-IN"/>
            <a:t> (nose up or down)</a:t>
          </a:r>
          <a:endParaRPr lang="en-US"/>
        </a:p>
      </dgm:t>
    </dgm:pt>
    <dgm:pt modelId="{B2A02BB9-9BB7-4CD8-BF34-775111E8E94B}" type="parTrans" cxnId="{698EA732-D3EE-4562-9E2D-5922DEC8386D}">
      <dgm:prSet/>
      <dgm:spPr/>
      <dgm:t>
        <a:bodyPr/>
        <a:lstStyle/>
        <a:p>
          <a:endParaRPr lang="en-US"/>
        </a:p>
      </dgm:t>
    </dgm:pt>
    <dgm:pt modelId="{00A00EC2-15B4-4E58-B514-B44F55B9F3E0}" type="sibTrans" cxnId="{698EA732-D3EE-4562-9E2D-5922DEC8386D}">
      <dgm:prSet/>
      <dgm:spPr/>
      <dgm:t>
        <a:bodyPr/>
        <a:lstStyle/>
        <a:p>
          <a:endParaRPr lang="en-US"/>
        </a:p>
      </dgm:t>
    </dgm:pt>
    <dgm:pt modelId="{05C9FF33-5E19-47EB-840D-FC4681B25F62}">
      <dgm:prSet/>
      <dgm:spPr/>
      <dgm:t>
        <a:bodyPr/>
        <a:lstStyle/>
        <a:p>
          <a:r>
            <a:rPr lang="en-IN"/>
            <a:t>Both elevators move together</a:t>
          </a:r>
          <a:endParaRPr lang="en-US"/>
        </a:p>
      </dgm:t>
    </dgm:pt>
    <dgm:pt modelId="{060A8445-ECEE-4C25-93CB-04BD69AC11A1}" type="parTrans" cxnId="{2A2E7845-65B4-499E-A29C-F85AF2A57DF7}">
      <dgm:prSet/>
      <dgm:spPr/>
      <dgm:t>
        <a:bodyPr/>
        <a:lstStyle/>
        <a:p>
          <a:endParaRPr lang="en-US"/>
        </a:p>
      </dgm:t>
    </dgm:pt>
    <dgm:pt modelId="{E485C5FC-EEF6-41DE-BA0E-898D5F0A2F8E}" type="sibTrans" cxnId="{2A2E7845-65B4-499E-A29C-F85AF2A57DF7}">
      <dgm:prSet/>
      <dgm:spPr/>
      <dgm:t>
        <a:bodyPr/>
        <a:lstStyle/>
        <a:p>
          <a:endParaRPr lang="en-US"/>
        </a:p>
      </dgm:t>
    </dgm:pt>
    <dgm:pt modelId="{3E5FF18F-0818-448C-A4A9-DED15739B811}">
      <dgm:prSet/>
      <dgm:spPr/>
      <dgm:t>
        <a:bodyPr/>
        <a:lstStyle/>
        <a:p>
          <a:r>
            <a:rPr lang="en-IN" b="1" dirty="0" smtClean="0"/>
            <a:t>Rudder</a:t>
          </a:r>
          <a:endParaRPr lang="en-US" dirty="0"/>
        </a:p>
      </dgm:t>
    </dgm:pt>
    <dgm:pt modelId="{0AD47CA3-F720-4A92-A547-81635DDD3BA5}" type="parTrans" cxnId="{F97D75D7-7FD7-4418-816F-A8CC5919641F}">
      <dgm:prSet/>
      <dgm:spPr/>
      <dgm:t>
        <a:bodyPr/>
        <a:lstStyle/>
        <a:p>
          <a:endParaRPr lang="en-US"/>
        </a:p>
      </dgm:t>
    </dgm:pt>
    <dgm:pt modelId="{2E1CBC88-6497-4B3C-A267-A94120FD2B68}" type="sibTrans" cxnId="{F97D75D7-7FD7-4418-816F-A8CC5919641F}">
      <dgm:prSet/>
      <dgm:spPr/>
      <dgm:t>
        <a:bodyPr/>
        <a:lstStyle/>
        <a:p>
          <a:endParaRPr lang="en-US"/>
        </a:p>
      </dgm:t>
    </dgm:pt>
    <dgm:pt modelId="{44D56288-251C-483E-BD10-C3131CAB52A5}">
      <dgm:prSet/>
      <dgm:spPr/>
      <dgm:t>
        <a:bodyPr/>
        <a:lstStyle/>
        <a:p>
          <a:r>
            <a:rPr lang="en-IN"/>
            <a:t>Located on the </a:t>
          </a:r>
          <a:r>
            <a:rPr lang="en-IN" b="1"/>
            <a:t>vertical stabilizer</a:t>
          </a:r>
          <a:r>
            <a:rPr lang="en-IN"/>
            <a:t> (fin)</a:t>
          </a:r>
          <a:endParaRPr lang="en-US"/>
        </a:p>
      </dgm:t>
    </dgm:pt>
    <dgm:pt modelId="{52024613-E54A-41EF-9140-BA9A2CFECB5B}" type="parTrans" cxnId="{65BCE951-0D20-4F37-A4B2-8327521FA4AA}">
      <dgm:prSet/>
      <dgm:spPr/>
      <dgm:t>
        <a:bodyPr/>
        <a:lstStyle/>
        <a:p>
          <a:endParaRPr lang="en-US"/>
        </a:p>
      </dgm:t>
    </dgm:pt>
    <dgm:pt modelId="{E2B54386-4EEB-42CD-92F1-1C4BAC735711}" type="sibTrans" cxnId="{65BCE951-0D20-4F37-A4B2-8327521FA4AA}">
      <dgm:prSet/>
      <dgm:spPr/>
      <dgm:t>
        <a:bodyPr/>
        <a:lstStyle/>
        <a:p>
          <a:endParaRPr lang="en-US"/>
        </a:p>
      </dgm:t>
    </dgm:pt>
    <dgm:pt modelId="{BC115B5B-56A3-4B29-B024-87A1A28C27D7}">
      <dgm:prSet/>
      <dgm:spPr/>
      <dgm:t>
        <a:bodyPr/>
        <a:lstStyle/>
        <a:p>
          <a:r>
            <a:rPr lang="en-IN"/>
            <a:t>Controls </a:t>
          </a:r>
          <a:r>
            <a:rPr lang="en-IN" b="1"/>
            <a:t>yaw</a:t>
          </a:r>
          <a:r>
            <a:rPr lang="en-IN"/>
            <a:t> (nose left or right)</a:t>
          </a:r>
          <a:endParaRPr lang="en-US"/>
        </a:p>
      </dgm:t>
    </dgm:pt>
    <dgm:pt modelId="{ABAE8AA9-0D47-4D20-B214-5848F4B4E8D2}" type="parTrans" cxnId="{8C4502B8-5318-46D8-97CF-927E8E8ACD8F}">
      <dgm:prSet/>
      <dgm:spPr/>
      <dgm:t>
        <a:bodyPr/>
        <a:lstStyle/>
        <a:p>
          <a:endParaRPr lang="en-US"/>
        </a:p>
      </dgm:t>
    </dgm:pt>
    <dgm:pt modelId="{5FD91D2D-4F8F-44AB-B04C-7C267E73007C}" type="sibTrans" cxnId="{8C4502B8-5318-46D8-97CF-927E8E8ACD8F}">
      <dgm:prSet/>
      <dgm:spPr/>
      <dgm:t>
        <a:bodyPr/>
        <a:lstStyle/>
        <a:p>
          <a:endParaRPr lang="en-US"/>
        </a:p>
      </dgm:t>
    </dgm:pt>
    <dgm:pt modelId="{B476C630-255B-48EA-80B6-3B80A73F9D44}">
      <dgm:prSet/>
      <dgm:spPr/>
      <dgm:t>
        <a:bodyPr/>
        <a:lstStyle/>
        <a:p>
          <a:r>
            <a:rPr lang="en-IN"/>
            <a:t>Works with the </a:t>
          </a:r>
          <a:r>
            <a:rPr lang="en-IN" b="1"/>
            <a:t>rudder pedals</a:t>
          </a:r>
          <a:endParaRPr lang="en-US"/>
        </a:p>
      </dgm:t>
    </dgm:pt>
    <dgm:pt modelId="{3AE9AC7F-50B9-41B7-A40D-2AF28F8A28DE}" type="parTrans" cxnId="{E1E5ED05-B568-4BE6-B80A-C332B65ED384}">
      <dgm:prSet/>
      <dgm:spPr/>
      <dgm:t>
        <a:bodyPr/>
        <a:lstStyle/>
        <a:p>
          <a:endParaRPr lang="en-US"/>
        </a:p>
      </dgm:t>
    </dgm:pt>
    <dgm:pt modelId="{206D693F-3661-4240-A527-D339FE8B742C}" type="sibTrans" cxnId="{E1E5ED05-B568-4BE6-B80A-C332B65ED384}">
      <dgm:prSet/>
      <dgm:spPr/>
      <dgm:t>
        <a:bodyPr/>
        <a:lstStyle/>
        <a:p>
          <a:endParaRPr lang="en-US"/>
        </a:p>
      </dgm:t>
    </dgm:pt>
    <dgm:pt modelId="{F78E34B0-6170-534E-A514-103408F8E7C6}" type="pres">
      <dgm:prSet presAssocID="{89049435-94F6-4119-B6BF-6045BE20D71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5B5083-3584-F842-B241-702D2CCE6ECE}" type="pres">
      <dgm:prSet presAssocID="{0E541C12-84D7-42FC-97B3-035F975EB7C8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0BF05-F7C6-4640-A1EF-34A7D10FB3EC}" type="pres">
      <dgm:prSet presAssocID="{0F02438B-1618-4ACE-9D81-B26E822A14D6}" presName="sibTrans" presStyleCnt="0"/>
      <dgm:spPr/>
    </dgm:pt>
    <dgm:pt modelId="{1C278760-3B30-C948-AAB5-6AB3931F5930}" type="pres">
      <dgm:prSet presAssocID="{B485AF96-85DD-4538-8811-86A693C9672B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9E911-1FFB-FF48-AFC6-6E67A0BDC299}" type="pres">
      <dgm:prSet presAssocID="{B4910E98-633F-4BFD-9826-01C5FF50258F}" presName="sibTrans" presStyleCnt="0"/>
      <dgm:spPr/>
    </dgm:pt>
    <dgm:pt modelId="{A47D9D41-B809-2B49-82A6-E1E2420CE503}" type="pres">
      <dgm:prSet presAssocID="{4F5B6BC0-D270-40C7-AD05-82B132A39BAF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36948-4D46-F54B-87CC-DBC10A4AB86B}" type="pres">
      <dgm:prSet presAssocID="{71E4E0B3-DBE4-4F58-B4D9-D5C95FD52C0A}" presName="sibTrans" presStyleCnt="0"/>
      <dgm:spPr/>
    </dgm:pt>
    <dgm:pt modelId="{4F0DCF16-C7C3-244A-AEDB-C47A25EF125B}" type="pres">
      <dgm:prSet presAssocID="{F5751847-5315-44A9-B745-4E53F5FE6303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9AEA2B-843D-F041-952B-B26578B24EFF}" type="pres">
      <dgm:prSet presAssocID="{3E53544D-9AE4-4B85-BF36-79186A74A4F6}" presName="sibTrans" presStyleCnt="0"/>
      <dgm:spPr/>
    </dgm:pt>
    <dgm:pt modelId="{BE79855D-F35C-4847-97CC-2AB00031679A}" type="pres">
      <dgm:prSet presAssocID="{A0BD73F7-0C2B-4BBD-BC53-812F3D9D00D9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42B0E-19A7-4B48-9600-DD44204702F0}" type="pres">
      <dgm:prSet presAssocID="{3C36E794-05F3-4635-808F-7902994E75FF}" presName="sibTrans" presStyleCnt="0"/>
      <dgm:spPr/>
    </dgm:pt>
    <dgm:pt modelId="{DB338065-47BE-AB4C-9210-E114403D007E}" type="pres">
      <dgm:prSet presAssocID="{FD2CB38D-86B2-4596-8F9E-41C0C345CDEE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90122-4C0D-A749-B4FB-74009B945DB4}" type="pres">
      <dgm:prSet presAssocID="{35533286-0570-45AA-88C7-3B5F00BBDC35}" presName="sibTrans" presStyleCnt="0"/>
      <dgm:spPr/>
    </dgm:pt>
    <dgm:pt modelId="{8806FFA3-3795-374F-BA51-9D016CB74D25}" type="pres">
      <dgm:prSet presAssocID="{FF72132C-B5F3-4347-8470-9DA948F15BCB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07E9C-7081-4F43-9510-06F1B4ABEA18}" type="pres">
      <dgm:prSet presAssocID="{00A00EC2-15B4-4E58-B514-B44F55B9F3E0}" presName="sibTrans" presStyleCnt="0"/>
      <dgm:spPr/>
    </dgm:pt>
    <dgm:pt modelId="{A1B8F107-C1FB-8A46-A9DD-9CFF32904EDC}" type="pres">
      <dgm:prSet presAssocID="{05C9FF33-5E19-47EB-840D-FC4681B25F62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784C25-89DD-F846-A697-44F7E7D1D925}" type="pres">
      <dgm:prSet presAssocID="{E485C5FC-EEF6-41DE-BA0E-898D5F0A2F8E}" presName="sibTrans" presStyleCnt="0"/>
      <dgm:spPr/>
    </dgm:pt>
    <dgm:pt modelId="{F0E32964-C96E-E248-B629-B0C131F8E027}" type="pres">
      <dgm:prSet presAssocID="{3E5FF18F-0818-448C-A4A9-DED15739B811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BB8FF-89F0-494A-89CC-37433F2BE472}" type="pres">
      <dgm:prSet presAssocID="{2E1CBC88-6497-4B3C-A267-A94120FD2B68}" presName="sibTrans" presStyleCnt="0"/>
      <dgm:spPr/>
    </dgm:pt>
    <dgm:pt modelId="{6AF38B5F-E10F-ED4B-AA7F-978200E88761}" type="pres">
      <dgm:prSet presAssocID="{44D56288-251C-483E-BD10-C3131CAB52A5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EC667-157B-0947-8E42-294B756AA447}" type="pres">
      <dgm:prSet presAssocID="{E2B54386-4EEB-42CD-92F1-1C4BAC735711}" presName="sibTrans" presStyleCnt="0"/>
      <dgm:spPr/>
    </dgm:pt>
    <dgm:pt modelId="{B05B3586-EE0C-574F-87B8-E246B3C18E65}" type="pres">
      <dgm:prSet presAssocID="{BC115B5B-56A3-4B29-B024-87A1A28C27D7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2D650-CD16-994F-9C44-2A3AA1A9F66E}" type="pres">
      <dgm:prSet presAssocID="{5FD91D2D-4F8F-44AB-B04C-7C267E73007C}" presName="sibTrans" presStyleCnt="0"/>
      <dgm:spPr/>
    </dgm:pt>
    <dgm:pt modelId="{F63CDCF6-A937-4349-B2A6-0126A8D12F96}" type="pres">
      <dgm:prSet presAssocID="{B476C630-255B-48EA-80B6-3B80A73F9D44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AD65F9-E0AF-1D4A-8D9B-375AA99B1CB0}" type="presOf" srcId="{3E5FF18F-0818-448C-A4A9-DED15739B811}" destId="{F0E32964-C96E-E248-B629-B0C131F8E027}" srcOrd="0" destOrd="0" presId="urn:microsoft.com/office/officeart/2005/8/layout/default"/>
    <dgm:cxn modelId="{8C4502B8-5318-46D8-97CF-927E8E8ACD8F}" srcId="{89049435-94F6-4119-B6BF-6045BE20D710}" destId="{BC115B5B-56A3-4B29-B024-87A1A28C27D7}" srcOrd="10" destOrd="0" parTransId="{ABAE8AA9-0D47-4D20-B214-5848F4B4E8D2}" sibTransId="{5FD91D2D-4F8F-44AB-B04C-7C267E73007C}"/>
    <dgm:cxn modelId="{E1E5ED05-B568-4BE6-B80A-C332B65ED384}" srcId="{89049435-94F6-4119-B6BF-6045BE20D710}" destId="{B476C630-255B-48EA-80B6-3B80A73F9D44}" srcOrd="11" destOrd="0" parTransId="{3AE9AC7F-50B9-41B7-A40D-2AF28F8A28DE}" sibTransId="{206D693F-3661-4240-A527-D339FE8B742C}"/>
    <dgm:cxn modelId="{33ADF728-BA7E-4D59-858B-9197D4B5ACB6}" srcId="{89049435-94F6-4119-B6BF-6045BE20D710}" destId="{F5751847-5315-44A9-B745-4E53F5FE6303}" srcOrd="3" destOrd="0" parTransId="{888208AD-DB43-4B8A-8AC5-6DA74D09BCB7}" sibTransId="{3E53544D-9AE4-4B85-BF36-79186A74A4F6}"/>
    <dgm:cxn modelId="{73543F6C-4A29-454F-9792-2BD9C092B053}" type="presOf" srcId="{B476C630-255B-48EA-80B6-3B80A73F9D44}" destId="{F63CDCF6-A937-4349-B2A6-0126A8D12F96}" srcOrd="0" destOrd="0" presId="urn:microsoft.com/office/officeart/2005/8/layout/default"/>
    <dgm:cxn modelId="{0A39C3B4-844A-413C-BD60-306EDEB1BFF5}" srcId="{89049435-94F6-4119-B6BF-6045BE20D710}" destId="{FD2CB38D-86B2-4596-8F9E-41C0C345CDEE}" srcOrd="5" destOrd="0" parTransId="{8548B4DD-46F4-469D-BD2F-D4168200BF2B}" sibTransId="{35533286-0570-45AA-88C7-3B5F00BBDC35}"/>
    <dgm:cxn modelId="{8F630D67-11C6-934C-83F9-40DBDA3DB9B3}" type="presOf" srcId="{FD2CB38D-86B2-4596-8F9E-41C0C345CDEE}" destId="{DB338065-47BE-AB4C-9210-E114403D007E}" srcOrd="0" destOrd="0" presId="urn:microsoft.com/office/officeart/2005/8/layout/default"/>
    <dgm:cxn modelId="{498082B8-AC88-924C-B3C8-B063F1A1CD28}" type="presOf" srcId="{FF72132C-B5F3-4347-8470-9DA948F15BCB}" destId="{8806FFA3-3795-374F-BA51-9D016CB74D25}" srcOrd="0" destOrd="0" presId="urn:microsoft.com/office/officeart/2005/8/layout/default"/>
    <dgm:cxn modelId="{38CC3DD9-A2FF-CF45-BEFD-15502163B8E6}" type="presOf" srcId="{BC115B5B-56A3-4B29-B024-87A1A28C27D7}" destId="{B05B3586-EE0C-574F-87B8-E246B3C18E65}" srcOrd="0" destOrd="0" presId="urn:microsoft.com/office/officeart/2005/8/layout/default"/>
    <dgm:cxn modelId="{97DE3E4E-13B0-47CF-AC5F-C0C167A008D7}" srcId="{89049435-94F6-4119-B6BF-6045BE20D710}" destId="{B485AF96-85DD-4538-8811-86A693C9672B}" srcOrd="1" destOrd="0" parTransId="{CC31D17C-4B1A-43E9-A8B3-85C76F37C870}" sibTransId="{B4910E98-633F-4BFD-9826-01C5FF50258F}"/>
    <dgm:cxn modelId="{4CADA8A0-5AB8-409D-9B30-B67EAFA5F6DF}" srcId="{89049435-94F6-4119-B6BF-6045BE20D710}" destId="{0E541C12-84D7-42FC-97B3-035F975EB7C8}" srcOrd="0" destOrd="0" parTransId="{04924771-A023-4D23-8D77-45E1AD7F17D5}" sibTransId="{0F02438B-1618-4ACE-9D81-B26E822A14D6}"/>
    <dgm:cxn modelId="{914E0767-A8C6-4E63-898C-23E3CC922059}" srcId="{89049435-94F6-4119-B6BF-6045BE20D710}" destId="{4F5B6BC0-D270-40C7-AD05-82B132A39BAF}" srcOrd="2" destOrd="0" parTransId="{C5A7CDB4-9D8C-4F04-B3AC-4805782D01E5}" sibTransId="{71E4E0B3-DBE4-4F58-B4D9-D5C95FD52C0A}"/>
    <dgm:cxn modelId="{F97D75D7-7FD7-4418-816F-A8CC5919641F}" srcId="{89049435-94F6-4119-B6BF-6045BE20D710}" destId="{3E5FF18F-0818-448C-A4A9-DED15739B811}" srcOrd="8" destOrd="0" parTransId="{0AD47CA3-F720-4A92-A547-81635DDD3BA5}" sibTransId="{2E1CBC88-6497-4B3C-A267-A94120FD2B68}"/>
    <dgm:cxn modelId="{83C468A3-6742-0B4E-9616-84E5C84677F3}" type="presOf" srcId="{B485AF96-85DD-4538-8811-86A693C9672B}" destId="{1C278760-3B30-C948-AAB5-6AB3931F5930}" srcOrd="0" destOrd="0" presId="urn:microsoft.com/office/officeart/2005/8/layout/default"/>
    <dgm:cxn modelId="{698EA732-D3EE-4562-9E2D-5922DEC8386D}" srcId="{89049435-94F6-4119-B6BF-6045BE20D710}" destId="{FF72132C-B5F3-4347-8470-9DA948F15BCB}" srcOrd="6" destOrd="0" parTransId="{B2A02BB9-9BB7-4CD8-BF34-775111E8E94B}" sibTransId="{00A00EC2-15B4-4E58-B514-B44F55B9F3E0}"/>
    <dgm:cxn modelId="{F23AD187-AADE-4DB6-95E0-0EF5A9B4F45F}" srcId="{89049435-94F6-4119-B6BF-6045BE20D710}" destId="{A0BD73F7-0C2B-4BBD-BC53-812F3D9D00D9}" srcOrd="4" destOrd="0" parTransId="{5A83D327-F43E-4EF9-8BFD-DA23CE9A4E2E}" sibTransId="{3C36E794-05F3-4635-808F-7902994E75FF}"/>
    <dgm:cxn modelId="{7AD7A618-794B-9642-B725-E448B02A70C6}" type="presOf" srcId="{05C9FF33-5E19-47EB-840D-FC4681B25F62}" destId="{A1B8F107-C1FB-8A46-A9DD-9CFF32904EDC}" srcOrd="0" destOrd="0" presId="urn:microsoft.com/office/officeart/2005/8/layout/default"/>
    <dgm:cxn modelId="{B4E62E90-7B03-5F4C-805F-5298689FDA10}" type="presOf" srcId="{89049435-94F6-4119-B6BF-6045BE20D710}" destId="{F78E34B0-6170-534E-A514-103408F8E7C6}" srcOrd="0" destOrd="0" presId="urn:microsoft.com/office/officeart/2005/8/layout/default"/>
    <dgm:cxn modelId="{65BCE951-0D20-4F37-A4B2-8327521FA4AA}" srcId="{89049435-94F6-4119-B6BF-6045BE20D710}" destId="{44D56288-251C-483E-BD10-C3131CAB52A5}" srcOrd="9" destOrd="0" parTransId="{52024613-E54A-41EF-9140-BA9A2CFECB5B}" sibTransId="{E2B54386-4EEB-42CD-92F1-1C4BAC735711}"/>
    <dgm:cxn modelId="{0108049E-C900-A14D-A13C-CD8DB65FD5AE}" type="presOf" srcId="{4F5B6BC0-D270-40C7-AD05-82B132A39BAF}" destId="{A47D9D41-B809-2B49-82A6-E1E2420CE503}" srcOrd="0" destOrd="0" presId="urn:microsoft.com/office/officeart/2005/8/layout/default"/>
    <dgm:cxn modelId="{F58FA1DD-687F-3B49-ACBD-5FADB514A96D}" type="presOf" srcId="{0E541C12-84D7-42FC-97B3-035F975EB7C8}" destId="{3D5B5083-3584-F842-B241-702D2CCE6ECE}" srcOrd="0" destOrd="0" presId="urn:microsoft.com/office/officeart/2005/8/layout/default"/>
    <dgm:cxn modelId="{EA4293CA-5026-EA4B-AFF6-5520DAA2075E}" type="presOf" srcId="{44D56288-251C-483E-BD10-C3131CAB52A5}" destId="{6AF38B5F-E10F-ED4B-AA7F-978200E88761}" srcOrd="0" destOrd="0" presId="urn:microsoft.com/office/officeart/2005/8/layout/default"/>
    <dgm:cxn modelId="{1DFBD4DF-ED8D-F04B-9AB9-D48B0FB41977}" type="presOf" srcId="{A0BD73F7-0C2B-4BBD-BC53-812F3D9D00D9}" destId="{BE79855D-F35C-4847-97CC-2AB00031679A}" srcOrd="0" destOrd="0" presId="urn:microsoft.com/office/officeart/2005/8/layout/default"/>
    <dgm:cxn modelId="{2A2E7845-65B4-499E-A29C-F85AF2A57DF7}" srcId="{89049435-94F6-4119-B6BF-6045BE20D710}" destId="{05C9FF33-5E19-47EB-840D-FC4681B25F62}" srcOrd="7" destOrd="0" parTransId="{060A8445-ECEE-4C25-93CB-04BD69AC11A1}" sibTransId="{E485C5FC-EEF6-41DE-BA0E-898D5F0A2F8E}"/>
    <dgm:cxn modelId="{DDD7AD27-1584-B34B-A801-8A2CB43FF88B}" type="presOf" srcId="{F5751847-5315-44A9-B745-4E53F5FE6303}" destId="{4F0DCF16-C7C3-244A-AEDB-C47A25EF125B}" srcOrd="0" destOrd="0" presId="urn:microsoft.com/office/officeart/2005/8/layout/default"/>
    <dgm:cxn modelId="{D322B0CA-B1D5-A741-A728-64244668C6A3}" type="presParOf" srcId="{F78E34B0-6170-534E-A514-103408F8E7C6}" destId="{3D5B5083-3584-F842-B241-702D2CCE6ECE}" srcOrd="0" destOrd="0" presId="urn:microsoft.com/office/officeart/2005/8/layout/default"/>
    <dgm:cxn modelId="{0997A296-093E-2F42-AC5A-2FD9F757F8DA}" type="presParOf" srcId="{F78E34B0-6170-534E-A514-103408F8E7C6}" destId="{E3F0BF05-F7C6-4640-A1EF-34A7D10FB3EC}" srcOrd="1" destOrd="0" presId="urn:microsoft.com/office/officeart/2005/8/layout/default"/>
    <dgm:cxn modelId="{97D535C7-2712-7F45-88A1-33A2465C5178}" type="presParOf" srcId="{F78E34B0-6170-534E-A514-103408F8E7C6}" destId="{1C278760-3B30-C948-AAB5-6AB3931F5930}" srcOrd="2" destOrd="0" presId="urn:microsoft.com/office/officeart/2005/8/layout/default"/>
    <dgm:cxn modelId="{6B36A976-C36B-A84D-8534-36BF81BDEE69}" type="presParOf" srcId="{F78E34B0-6170-534E-A514-103408F8E7C6}" destId="{8FA9E911-1FFB-FF48-AFC6-6E67A0BDC299}" srcOrd="3" destOrd="0" presId="urn:microsoft.com/office/officeart/2005/8/layout/default"/>
    <dgm:cxn modelId="{02886903-BAE4-904E-BF1A-AAFC1BCCA85A}" type="presParOf" srcId="{F78E34B0-6170-534E-A514-103408F8E7C6}" destId="{A47D9D41-B809-2B49-82A6-E1E2420CE503}" srcOrd="4" destOrd="0" presId="urn:microsoft.com/office/officeart/2005/8/layout/default"/>
    <dgm:cxn modelId="{0772655E-336D-1F4E-B865-5D3ACFA9EAB5}" type="presParOf" srcId="{F78E34B0-6170-534E-A514-103408F8E7C6}" destId="{13D36948-4D46-F54B-87CC-DBC10A4AB86B}" srcOrd="5" destOrd="0" presId="urn:microsoft.com/office/officeart/2005/8/layout/default"/>
    <dgm:cxn modelId="{C2A5D886-1DEF-EA40-A8FE-085215424E03}" type="presParOf" srcId="{F78E34B0-6170-534E-A514-103408F8E7C6}" destId="{4F0DCF16-C7C3-244A-AEDB-C47A25EF125B}" srcOrd="6" destOrd="0" presId="urn:microsoft.com/office/officeart/2005/8/layout/default"/>
    <dgm:cxn modelId="{B9DB7C02-BE3E-3641-B38D-22E66002A82F}" type="presParOf" srcId="{F78E34B0-6170-534E-A514-103408F8E7C6}" destId="{069AEA2B-843D-F041-952B-B26578B24EFF}" srcOrd="7" destOrd="0" presId="urn:microsoft.com/office/officeart/2005/8/layout/default"/>
    <dgm:cxn modelId="{B8D76473-DC04-D445-A1B5-C8CE4B7BCC39}" type="presParOf" srcId="{F78E34B0-6170-534E-A514-103408F8E7C6}" destId="{BE79855D-F35C-4847-97CC-2AB00031679A}" srcOrd="8" destOrd="0" presId="urn:microsoft.com/office/officeart/2005/8/layout/default"/>
    <dgm:cxn modelId="{766ADAB2-4D12-DC45-9699-5E3C135A2C8D}" type="presParOf" srcId="{F78E34B0-6170-534E-A514-103408F8E7C6}" destId="{77842B0E-19A7-4B48-9600-DD44204702F0}" srcOrd="9" destOrd="0" presId="urn:microsoft.com/office/officeart/2005/8/layout/default"/>
    <dgm:cxn modelId="{2DBBD066-54E5-2541-B50A-17C5A7946D92}" type="presParOf" srcId="{F78E34B0-6170-534E-A514-103408F8E7C6}" destId="{DB338065-47BE-AB4C-9210-E114403D007E}" srcOrd="10" destOrd="0" presId="urn:microsoft.com/office/officeart/2005/8/layout/default"/>
    <dgm:cxn modelId="{008A0E2E-955D-584A-B766-9D4FE933697E}" type="presParOf" srcId="{F78E34B0-6170-534E-A514-103408F8E7C6}" destId="{9BF90122-4C0D-A749-B4FB-74009B945DB4}" srcOrd="11" destOrd="0" presId="urn:microsoft.com/office/officeart/2005/8/layout/default"/>
    <dgm:cxn modelId="{8415ECE2-D5BF-B248-A3BB-9480E0BB662B}" type="presParOf" srcId="{F78E34B0-6170-534E-A514-103408F8E7C6}" destId="{8806FFA3-3795-374F-BA51-9D016CB74D25}" srcOrd="12" destOrd="0" presId="urn:microsoft.com/office/officeart/2005/8/layout/default"/>
    <dgm:cxn modelId="{1BBE1C65-786C-9A4F-AEEF-CFCA18377D46}" type="presParOf" srcId="{F78E34B0-6170-534E-A514-103408F8E7C6}" destId="{6DF07E9C-7081-4F43-9510-06F1B4ABEA18}" srcOrd="13" destOrd="0" presId="urn:microsoft.com/office/officeart/2005/8/layout/default"/>
    <dgm:cxn modelId="{6C77CA69-024A-864A-B29C-1DA843CB9EF5}" type="presParOf" srcId="{F78E34B0-6170-534E-A514-103408F8E7C6}" destId="{A1B8F107-C1FB-8A46-A9DD-9CFF32904EDC}" srcOrd="14" destOrd="0" presId="urn:microsoft.com/office/officeart/2005/8/layout/default"/>
    <dgm:cxn modelId="{04E86A8F-7458-684A-972B-0D937EBE6969}" type="presParOf" srcId="{F78E34B0-6170-534E-A514-103408F8E7C6}" destId="{5B784C25-89DD-F846-A697-44F7E7D1D925}" srcOrd="15" destOrd="0" presId="urn:microsoft.com/office/officeart/2005/8/layout/default"/>
    <dgm:cxn modelId="{A1B8AAEE-244A-4F49-ABCD-B4B72EFBAFED}" type="presParOf" srcId="{F78E34B0-6170-534E-A514-103408F8E7C6}" destId="{F0E32964-C96E-E248-B629-B0C131F8E027}" srcOrd="16" destOrd="0" presId="urn:microsoft.com/office/officeart/2005/8/layout/default"/>
    <dgm:cxn modelId="{0805E621-3691-DB47-B878-4707E2E1489F}" type="presParOf" srcId="{F78E34B0-6170-534E-A514-103408F8E7C6}" destId="{676BB8FF-89F0-494A-89CC-37433F2BE472}" srcOrd="17" destOrd="0" presId="urn:microsoft.com/office/officeart/2005/8/layout/default"/>
    <dgm:cxn modelId="{ED350BFD-ED3B-F94A-87B0-7325AB82AF86}" type="presParOf" srcId="{F78E34B0-6170-534E-A514-103408F8E7C6}" destId="{6AF38B5F-E10F-ED4B-AA7F-978200E88761}" srcOrd="18" destOrd="0" presId="urn:microsoft.com/office/officeart/2005/8/layout/default"/>
    <dgm:cxn modelId="{D209E324-1702-1940-AB77-8D0A6051E583}" type="presParOf" srcId="{F78E34B0-6170-534E-A514-103408F8E7C6}" destId="{3E6EC667-157B-0947-8E42-294B756AA447}" srcOrd="19" destOrd="0" presId="urn:microsoft.com/office/officeart/2005/8/layout/default"/>
    <dgm:cxn modelId="{66D38E6B-EA9D-DB49-8C7C-2370A6E49B20}" type="presParOf" srcId="{F78E34B0-6170-534E-A514-103408F8E7C6}" destId="{B05B3586-EE0C-574F-87B8-E246B3C18E65}" srcOrd="20" destOrd="0" presId="urn:microsoft.com/office/officeart/2005/8/layout/default"/>
    <dgm:cxn modelId="{E18244D3-8CE9-8644-93C5-15CD2EF818D0}" type="presParOf" srcId="{F78E34B0-6170-534E-A514-103408F8E7C6}" destId="{DE32D650-CD16-994F-9C44-2A3AA1A9F66E}" srcOrd="21" destOrd="0" presId="urn:microsoft.com/office/officeart/2005/8/layout/default"/>
    <dgm:cxn modelId="{A1FC8912-D880-1E49-BCF3-B8CFD7E93574}" type="presParOf" srcId="{F78E34B0-6170-534E-A514-103408F8E7C6}" destId="{F63CDCF6-A937-4349-B2A6-0126A8D12F96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36F681-E180-4112-8457-E8384D14530B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FA4D407-8B5C-4F27-82E7-6A90ADB20F2B}">
      <dgm:prSet/>
      <dgm:spPr/>
      <dgm:t>
        <a:bodyPr/>
        <a:lstStyle/>
        <a:p>
          <a:r>
            <a:rPr lang="en-IN" b="1"/>
            <a:t>Flaps</a:t>
          </a:r>
          <a:endParaRPr lang="en-US"/>
        </a:p>
      </dgm:t>
    </dgm:pt>
    <dgm:pt modelId="{BE1C4286-2A69-4A40-805A-91D57B0A97FE}" type="parTrans" cxnId="{7F1AB13C-98EA-4E96-BB9E-D3D69FD68FB5}">
      <dgm:prSet/>
      <dgm:spPr/>
      <dgm:t>
        <a:bodyPr/>
        <a:lstStyle/>
        <a:p>
          <a:endParaRPr lang="en-US"/>
        </a:p>
      </dgm:t>
    </dgm:pt>
    <dgm:pt modelId="{EAF3D69C-67C5-4CCF-B71A-59C5E2AAB0E0}" type="sibTrans" cxnId="{7F1AB13C-98EA-4E96-BB9E-D3D69FD68FB5}">
      <dgm:prSet/>
      <dgm:spPr/>
      <dgm:t>
        <a:bodyPr/>
        <a:lstStyle/>
        <a:p>
          <a:endParaRPr lang="en-US"/>
        </a:p>
      </dgm:t>
    </dgm:pt>
    <dgm:pt modelId="{E9D793BE-AA06-4FBD-AA92-6ACAEDA524C0}">
      <dgm:prSet custT="1"/>
      <dgm:spPr/>
      <dgm:t>
        <a:bodyPr/>
        <a:lstStyle/>
        <a:p>
          <a:r>
            <a:rPr lang="en-IN" sz="1400" dirty="0"/>
            <a:t>Located on the </a:t>
          </a:r>
          <a:r>
            <a:rPr lang="en-IN" sz="1400" b="1" dirty="0"/>
            <a:t>trailing edge of wings</a:t>
          </a:r>
          <a:endParaRPr lang="en-US" sz="1400" dirty="0"/>
        </a:p>
      </dgm:t>
    </dgm:pt>
    <dgm:pt modelId="{A337BD09-B7E8-4209-A5E6-C7F2DE6D9F85}" type="parTrans" cxnId="{A1D2E3E6-FABC-46DC-AC12-672B610B6584}">
      <dgm:prSet/>
      <dgm:spPr/>
      <dgm:t>
        <a:bodyPr/>
        <a:lstStyle/>
        <a:p>
          <a:endParaRPr lang="en-US"/>
        </a:p>
      </dgm:t>
    </dgm:pt>
    <dgm:pt modelId="{ECD9DCEB-AEAD-4A47-95DA-B9E41B618E2E}" type="sibTrans" cxnId="{A1D2E3E6-FABC-46DC-AC12-672B610B6584}">
      <dgm:prSet/>
      <dgm:spPr/>
      <dgm:t>
        <a:bodyPr/>
        <a:lstStyle/>
        <a:p>
          <a:endParaRPr lang="en-US"/>
        </a:p>
      </dgm:t>
    </dgm:pt>
    <dgm:pt modelId="{28BE2C89-BF2C-47AA-9B91-24C58C5F14F5}">
      <dgm:prSet custT="1"/>
      <dgm:spPr/>
      <dgm:t>
        <a:bodyPr/>
        <a:lstStyle/>
        <a:p>
          <a:r>
            <a:rPr lang="en-IN" sz="1400"/>
            <a:t>Extend downward during takeoff and landing</a:t>
          </a:r>
          <a:endParaRPr lang="en-US" sz="1400"/>
        </a:p>
      </dgm:t>
    </dgm:pt>
    <dgm:pt modelId="{909BF0F2-BE4F-443C-9C7C-B2EA4CF8FE31}" type="parTrans" cxnId="{52167E7F-AC62-43BB-AE25-0F27D49BE43F}">
      <dgm:prSet/>
      <dgm:spPr/>
      <dgm:t>
        <a:bodyPr/>
        <a:lstStyle/>
        <a:p>
          <a:endParaRPr lang="en-US"/>
        </a:p>
      </dgm:t>
    </dgm:pt>
    <dgm:pt modelId="{C1E91467-B1DD-45B5-9816-28259D09C570}" type="sibTrans" cxnId="{52167E7F-AC62-43BB-AE25-0F27D49BE43F}">
      <dgm:prSet/>
      <dgm:spPr/>
      <dgm:t>
        <a:bodyPr/>
        <a:lstStyle/>
        <a:p>
          <a:endParaRPr lang="en-US"/>
        </a:p>
      </dgm:t>
    </dgm:pt>
    <dgm:pt modelId="{56CF41A7-A9F5-4B85-ADBD-594D58503E2D}">
      <dgm:prSet custT="1"/>
      <dgm:spPr/>
      <dgm:t>
        <a:bodyPr/>
        <a:lstStyle/>
        <a:p>
          <a:r>
            <a:rPr lang="en-IN" sz="1400" b="1"/>
            <a:t>Increase lift and drag</a:t>
          </a:r>
          <a:r>
            <a:rPr lang="en-IN" sz="1400"/>
            <a:t>, allowing slower, safer speeds</a:t>
          </a:r>
          <a:endParaRPr lang="en-US" sz="1400"/>
        </a:p>
      </dgm:t>
    </dgm:pt>
    <dgm:pt modelId="{A4D5C570-3582-4EDF-BDA2-9719746223A9}" type="parTrans" cxnId="{2E9139DD-BB45-4053-97C4-04074ADC8EEF}">
      <dgm:prSet/>
      <dgm:spPr/>
      <dgm:t>
        <a:bodyPr/>
        <a:lstStyle/>
        <a:p>
          <a:endParaRPr lang="en-US"/>
        </a:p>
      </dgm:t>
    </dgm:pt>
    <dgm:pt modelId="{7E3BD84B-786F-4C45-9B60-7B603835E721}" type="sibTrans" cxnId="{2E9139DD-BB45-4053-97C4-04074ADC8EEF}">
      <dgm:prSet/>
      <dgm:spPr/>
      <dgm:t>
        <a:bodyPr/>
        <a:lstStyle/>
        <a:p>
          <a:endParaRPr lang="en-US"/>
        </a:p>
      </dgm:t>
    </dgm:pt>
    <dgm:pt modelId="{72A5ED5E-1352-43BB-AA82-E6895FB4ABEB}">
      <dgm:prSet/>
      <dgm:spPr/>
      <dgm:t>
        <a:bodyPr/>
        <a:lstStyle/>
        <a:p>
          <a:r>
            <a:rPr lang="en-IN" b="1"/>
            <a:t>Slats</a:t>
          </a:r>
          <a:endParaRPr lang="en-US"/>
        </a:p>
      </dgm:t>
    </dgm:pt>
    <dgm:pt modelId="{97BAE537-63F3-4105-97F2-A2A5D2EDE88F}" type="parTrans" cxnId="{1F9DC494-8B21-4203-8F73-CA92EC288011}">
      <dgm:prSet/>
      <dgm:spPr/>
      <dgm:t>
        <a:bodyPr/>
        <a:lstStyle/>
        <a:p>
          <a:endParaRPr lang="en-US"/>
        </a:p>
      </dgm:t>
    </dgm:pt>
    <dgm:pt modelId="{7EAFDFC9-B241-46E5-AC0C-153C3A9C48B0}" type="sibTrans" cxnId="{1F9DC494-8B21-4203-8F73-CA92EC288011}">
      <dgm:prSet/>
      <dgm:spPr/>
      <dgm:t>
        <a:bodyPr/>
        <a:lstStyle/>
        <a:p>
          <a:endParaRPr lang="en-US"/>
        </a:p>
      </dgm:t>
    </dgm:pt>
    <dgm:pt modelId="{B270DE50-48BA-41D1-AA31-1D0EEFFD2F69}">
      <dgm:prSet custT="1"/>
      <dgm:spPr/>
      <dgm:t>
        <a:bodyPr/>
        <a:lstStyle/>
        <a:p>
          <a:r>
            <a:rPr lang="en-IN" sz="1400"/>
            <a:t>Found on the </a:t>
          </a:r>
          <a:r>
            <a:rPr lang="en-IN" sz="1400" b="1"/>
            <a:t>leading edge of wings</a:t>
          </a:r>
          <a:endParaRPr lang="en-US" sz="1400"/>
        </a:p>
      </dgm:t>
    </dgm:pt>
    <dgm:pt modelId="{6775F259-3CD8-4EB7-B061-4904722E3200}" type="parTrans" cxnId="{70D0FE37-1F1D-460B-8F02-A0CEDAF57BD3}">
      <dgm:prSet/>
      <dgm:spPr/>
      <dgm:t>
        <a:bodyPr/>
        <a:lstStyle/>
        <a:p>
          <a:endParaRPr lang="en-US"/>
        </a:p>
      </dgm:t>
    </dgm:pt>
    <dgm:pt modelId="{6AA85867-0EEF-4638-9F10-3C168EFF78FE}" type="sibTrans" cxnId="{70D0FE37-1F1D-460B-8F02-A0CEDAF57BD3}">
      <dgm:prSet/>
      <dgm:spPr/>
      <dgm:t>
        <a:bodyPr/>
        <a:lstStyle/>
        <a:p>
          <a:endParaRPr lang="en-US"/>
        </a:p>
      </dgm:t>
    </dgm:pt>
    <dgm:pt modelId="{6D4E094C-A47E-42CB-9C71-464A66FE7F23}">
      <dgm:prSet custT="1"/>
      <dgm:spPr/>
      <dgm:t>
        <a:bodyPr/>
        <a:lstStyle/>
        <a:p>
          <a:r>
            <a:rPr lang="en-IN" sz="1400" dirty="0"/>
            <a:t>Deploy forward to create a gap</a:t>
          </a:r>
          <a:endParaRPr lang="en-US" sz="1400" dirty="0"/>
        </a:p>
      </dgm:t>
    </dgm:pt>
    <dgm:pt modelId="{030B7571-1376-4D7B-9DF7-B232159CF0F0}" type="parTrans" cxnId="{8371CAD5-08D2-43C9-B4D9-9D8F547977B5}">
      <dgm:prSet/>
      <dgm:spPr/>
      <dgm:t>
        <a:bodyPr/>
        <a:lstStyle/>
        <a:p>
          <a:endParaRPr lang="en-US"/>
        </a:p>
      </dgm:t>
    </dgm:pt>
    <dgm:pt modelId="{CAF7AA9B-E584-4350-85A7-73C1465F5845}" type="sibTrans" cxnId="{8371CAD5-08D2-43C9-B4D9-9D8F547977B5}">
      <dgm:prSet/>
      <dgm:spPr/>
      <dgm:t>
        <a:bodyPr/>
        <a:lstStyle/>
        <a:p>
          <a:endParaRPr lang="en-US"/>
        </a:p>
      </dgm:t>
    </dgm:pt>
    <dgm:pt modelId="{5C5189C7-64B6-4FC4-9FCB-FDB84EC14789}">
      <dgm:prSet custT="1"/>
      <dgm:spPr/>
      <dgm:t>
        <a:bodyPr/>
        <a:lstStyle/>
        <a:p>
          <a:r>
            <a:rPr lang="en-IN" sz="1400" dirty="0"/>
            <a:t>Improve </a:t>
          </a:r>
          <a:r>
            <a:rPr lang="en-IN" sz="1400" b="1" dirty="0"/>
            <a:t>airflow at high angles of attack</a:t>
          </a:r>
          <a:r>
            <a:rPr lang="en-IN" sz="1400" dirty="0"/>
            <a:t>, preventing stall</a:t>
          </a:r>
          <a:endParaRPr lang="en-US" sz="1400" dirty="0"/>
        </a:p>
      </dgm:t>
    </dgm:pt>
    <dgm:pt modelId="{07C368E0-E577-42E9-A4CC-1090ADF904DF}" type="parTrans" cxnId="{1559BDD0-E203-4336-862F-E4A062E0BA90}">
      <dgm:prSet/>
      <dgm:spPr/>
      <dgm:t>
        <a:bodyPr/>
        <a:lstStyle/>
        <a:p>
          <a:endParaRPr lang="en-US"/>
        </a:p>
      </dgm:t>
    </dgm:pt>
    <dgm:pt modelId="{51CA7D94-86FE-4BED-A858-1EA437FFA201}" type="sibTrans" cxnId="{1559BDD0-E203-4336-862F-E4A062E0BA90}">
      <dgm:prSet/>
      <dgm:spPr/>
      <dgm:t>
        <a:bodyPr/>
        <a:lstStyle/>
        <a:p>
          <a:endParaRPr lang="en-US"/>
        </a:p>
      </dgm:t>
    </dgm:pt>
    <dgm:pt modelId="{97D8E04F-F4B9-4DB3-9A7F-48AB761716F2}">
      <dgm:prSet/>
      <dgm:spPr/>
      <dgm:t>
        <a:bodyPr/>
        <a:lstStyle/>
        <a:p>
          <a:r>
            <a:rPr lang="en-IN" b="1"/>
            <a:t>Spoilers</a:t>
          </a:r>
          <a:endParaRPr lang="en-US"/>
        </a:p>
      </dgm:t>
    </dgm:pt>
    <dgm:pt modelId="{FACD7514-68AB-4E23-8995-3F9C3B187662}" type="parTrans" cxnId="{690A81CE-3A18-41C4-879C-7E21D86F746C}">
      <dgm:prSet/>
      <dgm:spPr/>
      <dgm:t>
        <a:bodyPr/>
        <a:lstStyle/>
        <a:p>
          <a:endParaRPr lang="en-US"/>
        </a:p>
      </dgm:t>
    </dgm:pt>
    <dgm:pt modelId="{F2A72002-4DCC-491E-89BA-3D2559A49514}" type="sibTrans" cxnId="{690A81CE-3A18-41C4-879C-7E21D86F746C}">
      <dgm:prSet/>
      <dgm:spPr/>
      <dgm:t>
        <a:bodyPr/>
        <a:lstStyle/>
        <a:p>
          <a:endParaRPr lang="en-US"/>
        </a:p>
      </dgm:t>
    </dgm:pt>
    <dgm:pt modelId="{CC2BFBFE-4DA4-4F9B-9B7F-C7EE4DF0C2D3}">
      <dgm:prSet custT="1"/>
      <dgm:spPr/>
      <dgm:t>
        <a:bodyPr/>
        <a:lstStyle/>
        <a:p>
          <a:r>
            <a:rPr lang="en-IN" sz="1400" dirty="0"/>
            <a:t>Flat panels on top of the wings</a:t>
          </a:r>
          <a:endParaRPr lang="en-US" sz="1400" dirty="0"/>
        </a:p>
      </dgm:t>
    </dgm:pt>
    <dgm:pt modelId="{EA1B9E17-89A3-4417-B7F5-B2E775CA994B}" type="parTrans" cxnId="{EF44DF1A-3A7A-4962-B114-263005B428B4}">
      <dgm:prSet/>
      <dgm:spPr/>
      <dgm:t>
        <a:bodyPr/>
        <a:lstStyle/>
        <a:p>
          <a:endParaRPr lang="en-US"/>
        </a:p>
      </dgm:t>
    </dgm:pt>
    <dgm:pt modelId="{5F13E6D9-1AC5-4DCD-979D-67824ADB3A86}" type="sibTrans" cxnId="{EF44DF1A-3A7A-4962-B114-263005B428B4}">
      <dgm:prSet/>
      <dgm:spPr/>
      <dgm:t>
        <a:bodyPr/>
        <a:lstStyle/>
        <a:p>
          <a:endParaRPr lang="en-US"/>
        </a:p>
      </dgm:t>
    </dgm:pt>
    <dgm:pt modelId="{3B687483-A1AF-4FD5-B4F2-FBD47E2F54BD}">
      <dgm:prSet custT="1"/>
      <dgm:spPr/>
      <dgm:t>
        <a:bodyPr/>
        <a:lstStyle/>
        <a:p>
          <a:r>
            <a:rPr lang="en-IN" sz="1400" b="1" dirty="0"/>
            <a:t>Disrupt airflow</a:t>
          </a:r>
          <a:r>
            <a:rPr lang="en-IN" sz="1400" dirty="0"/>
            <a:t> to reduce lift and increase drag</a:t>
          </a:r>
          <a:endParaRPr lang="en-US" sz="1400" dirty="0"/>
        </a:p>
      </dgm:t>
    </dgm:pt>
    <dgm:pt modelId="{99EEE0B8-2123-4D58-BE2F-9FBF35D722D8}" type="parTrans" cxnId="{5079425E-AFF2-4F19-BD87-E3C65A165E58}">
      <dgm:prSet/>
      <dgm:spPr/>
      <dgm:t>
        <a:bodyPr/>
        <a:lstStyle/>
        <a:p>
          <a:endParaRPr lang="en-US"/>
        </a:p>
      </dgm:t>
    </dgm:pt>
    <dgm:pt modelId="{9D0CD1BC-969E-4E4A-9A88-06BE68D93893}" type="sibTrans" cxnId="{5079425E-AFF2-4F19-BD87-E3C65A165E58}">
      <dgm:prSet/>
      <dgm:spPr/>
      <dgm:t>
        <a:bodyPr/>
        <a:lstStyle/>
        <a:p>
          <a:endParaRPr lang="en-US"/>
        </a:p>
      </dgm:t>
    </dgm:pt>
    <dgm:pt modelId="{6E99018A-909E-472B-AA7E-5C80CD7D5B1B}">
      <dgm:prSet custT="1"/>
      <dgm:spPr/>
      <dgm:t>
        <a:bodyPr/>
        <a:lstStyle/>
        <a:p>
          <a:r>
            <a:rPr lang="en-IN" sz="1400" dirty="0"/>
            <a:t>Used </a:t>
          </a:r>
          <a:r>
            <a:rPr lang="en-IN" sz="1400" dirty="0" smtClean="0"/>
            <a:t>for</a:t>
          </a:r>
          <a:r>
            <a:rPr lang="en-IN" sz="1600" dirty="0" smtClean="0"/>
            <a:t>: </a:t>
          </a:r>
          <a:r>
            <a:rPr lang="en-IN" sz="1400" b="1" dirty="0" smtClean="0"/>
            <a:t>Speed reduction, Descent control, Lift dump</a:t>
          </a:r>
          <a:r>
            <a:rPr lang="en-IN" sz="1400" dirty="0" smtClean="0"/>
            <a:t> after touchdown</a:t>
          </a:r>
          <a:endParaRPr lang="en-US" sz="1800" dirty="0"/>
        </a:p>
      </dgm:t>
    </dgm:pt>
    <dgm:pt modelId="{03F756B3-ECB7-41EB-8239-9AF213708C38}" type="parTrans" cxnId="{06E7713C-95C2-48BC-A89B-635203166447}">
      <dgm:prSet/>
      <dgm:spPr/>
      <dgm:t>
        <a:bodyPr/>
        <a:lstStyle/>
        <a:p>
          <a:endParaRPr lang="en-US"/>
        </a:p>
      </dgm:t>
    </dgm:pt>
    <dgm:pt modelId="{EF656867-8C91-452B-BA34-FC74413AFCDC}" type="sibTrans" cxnId="{06E7713C-95C2-48BC-A89B-635203166447}">
      <dgm:prSet/>
      <dgm:spPr/>
      <dgm:t>
        <a:bodyPr/>
        <a:lstStyle/>
        <a:p>
          <a:endParaRPr lang="en-US"/>
        </a:p>
      </dgm:t>
    </dgm:pt>
    <dgm:pt modelId="{791CAE0E-A944-FD4E-A3A6-F10187835AFE}" type="pres">
      <dgm:prSet presAssocID="{3D36F681-E180-4112-8457-E8384D14530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DBE1D5-D48E-CB4D-B344-0B9B95112B3F}" type="pres">
      <dgm:prSet presAssocID="{97D8E04F-F4B9-4DB3-9A7F-48AB761716F2}" presName="boxAndChildren" presStyleCnt="0"/>
      <dgm:spPr/>
    </dgm:pt>
    <dgm:pt modelId="{77BFFC7B-B940-B84D-BE45-D0A59DE06BE0}" type="pres">
      <dgm:prSet presAssocID="{97D8E04F-F4B9-4DB3-9A7F-48AB761716F2}" presName="parentTextBox" presStyleLbl="alignNode1" presStyleIdx="0" presStyleCnt="3"/>
      <dgm:spPr/>
      <dgm:t>
        <a:bodyPr/>
        <a:lstStyle/>
        <a:p>
          <a:endParaRPr lang="en-US"/>
        </a:p>
      </dgm:t>
    </dgm:pt>
    <dgm:pt modelId="{1C9C4226-7BAA-F248-81BB-43276C94552B}" type="pres">
      <dgm:prSet presAssocID="{97D8E04F-F4B9-4DB3-9A7F-48AB761716F2}" presName="descendantBox" presStyleLbl="bgAccFollowNode1" presStyleIdx="0" presStyleCnt="3" custScaleY="102951"/>
      <dgm:spPr/>
      <dgm:t>
        <a:bodyPr/>
        <a:lstStyle/>
        <a:p>
          <a:endParaRPr lang="en-US"/>
        </a:p>
      </dgm:t>
    </dgm:pt>
    <dgm:pt modelId="{00454141-A4FF-AB4F-AABF-0BCE131E8512}" type="pres">
      <dgm:prSet presAssocID="{7EAFDFC9-B241-46E5-AC0C-153C3A9C48B0}" presName="sp" presStyleCnt="0"/>
      <dgm:spPr/>
    </dgm:pt>
    <dgm:pt modelId="{B544D838-EF39-AE40-8B15-A1B076B43837}" type="pres">
      <dgm:prSet presAssocID="{72A5ED5E-1352-43BB-AA82-E6895FB4ABEB}" presName="arrowAndChildren" presStyleCnt="0"/>
      <dgm:spPr/>
    </dgm:pt>
    <dgm:pt modelId="{18F698FB-E47F-3943-A674-DB2AFEB95760}" type="pres">
      <dgm:prSet presAssocID="{72A5ED5E-1352-43BB-AA82-E6895FB4ABEB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2CBEAC1B-0105-BC47-9835-AD3873102CDB}" type="pres">
      <dgm:prSet presAssocID="{72A5ED5E-1352-43BB-AA82-E6895FB4ABEB}" presName="arrow" presStyleLbl="alignNode1" presStyleIdx="1" presStyleCnt="3"/>
      <dgm:spPr/>
      <dgm:t>
        <a:bodyPr/>
        <a:lstStyle/>
        <a:p>
          <a:endParaRPr lang="en-US"/>
        </a:p>
      </dgm:t>
    </dgm:pt>
    <dgm:pt modelId="{5DB078A3-537F-4D47-A656-79BB255592A8}" type="pres">
      <dgm:prSet presAssocID="{72A5ED5E-1352-43BB-AA82-E6895FB4ABEB}" presName="descendantArrow" presStyleLbl="bgAccFollowNode1" presStyleIdx="1" presStyleCnt="3"/>
      <dgm:spPr/>
      <dgm:t>
        <a:bodyPr/>
        <a:lstStyle/>
        <a:p>
          <a:endParaRPr lang="en-US"/>
        </a:p>
      </dgm:t>
    </dgm:pt>
    <dgm:pt modelId="{EFBB34D8-BFE5-C547-A582-738AE6D56A9D}" type="pres">
      <dgm:prSet presAssocID="{EAF3D69C-67C5-4CCF-B71A-59C5E2AAB0E0}" presName="sp" presStyleCnt="0"/>
      <dgm:spPr/>
    </dgm:pt>
    <dgm:pt modelId="{8A0DEF5C-8DBB-084E-8511-4FAF64386C78}" type="pres">
      <dgm:prSet presAssocID="{0FA4D407-8B5C-4F27-82E7-6A90ADB20F2B}" presName="arrowAndChildren" presStyleCnt="0"/>
      <dgm:spPr/>
    </dgm:pt>
    <dgm:pt modelId="{81A7606A-8187-3242-8E72-5DE262BEBE81}" type="pres">
      <dgm:prSet presAssocID="{0FA4D407-8B5C-4F27-82E7-6A90ADB20F2B}" presName="parentTextArrow" presStyleLbl="node1" presStyleIdx="0" presStyleCnt="0"/>
      <dgm:spPr/>
      <dgm:t>
        <a:bodyPr/>
        <a:lstStyle/>
        <a:p>
          <a:endParaRPr lang="en-US"/>
        </a:p>
      </dgm:t>
    </dgm:pt>
    <dgm:pt modelId="{9D233342-D5C2-8246-940C-6EAE94492BAC}" type="pres">
      <dgm:prSet presAssocID="{0FA4D407-8B5C-4F27-82E7-6A90ADB20F2B}" presName="arrow" presStyleLbl="alignNode1" presStyleIdx="2" presStyleCnt="3"/>
      <dgm:spPr/>
      <dgm:t>
        <a:bodyPr/>
        <a:lstStyle/>
        <a:p>
          <a:endParaRPr lang="en-US"/>
        </a:p>
      </dgm:t>
    </dgm:pt>
    <dgm:pt modelId="{DA513666-A206-4A40-9950-5487A2386B26}" type="pres">
      <dgm:prSet presAssocID="{0FA4D407-8B5C-4F27-82E7-6A90ADB20F2B}" presName="descendantArrow" presStyleLbl="bgAccFollowNode1" presStyleIdx="2" presStyleCnt="3"/>
      <dgm:spPr/>
      <dgm:t>
        <a:bodyPr/>
        <a:lstStyle/>
        <a:p>
          <a:endParaRPr lang="en-US"/>
        </a:p>
      </dgm:t>
    </dgm:pt>
  </dgm:ptLst>
  <dgm:cxnLst>
    <dgm:cxn modelId="{90C00981-2B84-034E-AEDC-3B02F54BD99E}" type="presOf" srcId="{CC2BFBFE-4DA4-4F9B-9B7F-C7EE4DF0C2D3}" destId="{1C9C4226-7BAA-F248-81BB-43276C94552B}" srcOrd="0" destOrd="0" presId="urn:microsoft.com/office/officeart/2016/7/layout/VerticalDownArrowProcess"/>
    <dgm:cxn modelId="{52167E7F-AC62-43BB-AE25-0F27D49BE43F}" srcId="{0FA4D407-8B5C-4F27-82E7-6A90ADB20F2B}" destId="{28BE2C89-BF2C-47AA-9B91-24C58C5F14F5}" srcOrd="1" destOrd="0" parTransId="{909BF0F2-BE4F-443C-9C7C-B2EA4CF8FE31}" sibTransId="{C1E91467-B1DD-45B5-9816-28259D09C570}"/>
    <dgm:cxn modelId="{5272C162-1865-E044-A1D9-7706EF8F5B30}" type="presOf" srcId="{E9D793BE-AA06-4FBD-AA92-6ACAEDA524C0}" destId="{DA513666-A206-4A40-9950-5487A2386B26}" srcOrd="0" destOrd="0" presId="urn:microsoft.com/office/officeart/2016/7/layout/VerticalDownArrowProcess"/>
    <dgm:cxn modelId="{A1D2E3E6-FABC-46DC-AC12-672B610B6584}" srcId="{0FA4D407-8B5C-4F27-82E7-6A90ADB20F2B}" destId="{E9D793BE-AA06-4FBD-AA92-6ACAEDA524C0}" srcOrd="0" destOrd="0" parTransId="{A337BD09-B7E8-4209-A5E6-C7F2DE6D9F85}" sibTransId="{ECD9DCEB-AEAD-4A47-95DA-B9E41B618E2E}"/>
    <dgm:cxn modelId="{8371CAD5-08D2-43C9-B4D9-9D8F547977B5}" srcId="{72A5ED5E-1352-43BB-AA82-E6895FB4ABEB}" destId="{6D4E094C-A47E-42CB-9C71-464A66FE7F23}" srcOrd="1" destOrd="0" parTransId="{030B7571-1376-4D7B-9DF7-B232159CF0F0}" sibTransId="{CAF7AA9B-E584-4350-85A7-73C1465F5845}"/>
    <dgm:cxn modelId="{F3F3421B-ECC4-1B41-AFC6-2FB9488354BE}" type="presOf" srcId="{0FA4D407-8B5C-4F27-82E7-6A90ADB20F2B}" destId="{81A7606A-8187-3242-8E72-5DE262BEBE81}" srcOrd="0" destOrd="0" presId="urn:microsoft.com/office/officeart/2016/7/layout/VerticalDownArrowProcess"/>
    <dgm:cxn modelId="{75637FB2-2E46-9842-B77E-343AD882F31B}" type="presOf" srcId="{72A5ED5E-1352-43BB-AA82-E6895FB4ABEB}" destId="{18F698FB-E47F-3943-A674-DB2AFEB95760}" srcOrd="0" destOrd="0" presId="urn:microsoft.com/office/officeart/2016/7/layout/VerticalDownArrowProcess"/>
    <dgm:cxn modelId="{690A81CE-3A18-41C4-879C-7E21D86F746C}" srcId="{3D36F681-E180-4112-8457-E8384D14530B}" destId="{97D8E04F-F4B9-4DB3-9A7F-48AB761716F2}" srcOrd="2" destOrd="0" parTransId="{FACD7514-68AB-4E23-8995-3F9C3B187662}" sibTransId="{F2A72002-4DCC-491E-89BA-3D2559A49514}"/>
    <dgm:cxn modelId="{2EF3F357-1987-2845-8412-637AE02B89E3}" type="presOf" srcId="{B270DE50-48BA-41D1-AA31-1D0EEFFD2F69}" destId="{5DB078A3-537F-4D47-A656-79BB255592A8}" srcOrd="0" destOrd="0" presId="urn:microsoft.com/office/officeart/2016/7/layout/VerticalDownArrowProcess"/>
    <dgm:cxn modelId="{8922D807-5D2A-A944-A34B-26BDA4AFEF33}" type="presOf" srcId="{6D4E094C-A47E-42CB-9C71-464A66FE7F23}" destId="{5DB078A3-537F-4D47-A656-79BB255592A8}" srcOrd="0" destOrd="1" presId="urn:microsoft.com/office/officeart/2016/7/layout/VerticalDownArrowProcess"/>
    <dgm:cxn modelId="{C48FC6E4-DEC0-3C42-AE89-E49404374132}" type="presOf" srcId="{72A5ED5E-1352-43BB-AA82-E6895FB4ABEB}" destId="{2CBEAC1B-0105-BC47-9835-AD3873102CDB}" srcOrd="1" destOrd="0" presId="urn:microsoft.com/office/officeart/2016/7/layout/VerticalDownArrowProcess"/>
    <dgm:cxn modelId="{1559BDD0-E203-4336-862F-E4A062E0BA90}" srcId="{72A5ED5E-1352-43BB-AA82-E6895FB4ABEB}" destId="{5C5189C7-64B6-4FC4-9FCB-FDB84EC14789}" srcOrd="2" destOrd="0" parTransId="{07C368E0-E577-42E9-A4CC-1090ADF904DF}" sibTransId="{51CA7D94-86FE-4BED-A858-1EA437FFA201}"/>
    <dgm:cxn modelId="{2E9139DD-BB45-4053-97C4-04074ADC8EEF}" srcId="{0FA4D407-8B5C-4F27-82E7-6A90ADB20F2B}" destId="{56CF41A7-A9F5-4B85-ADBD-594D58503E2D}" srcOrd="2" destOrd="0" parTransId="{A4D5C570-3582-4EDF-BDA2-9719746223A9}" sibTransId="{7E3BD84B-786F-4C45-9B60-7B603835E721}"/>
    <dgm:cxn modelId="{A950D0D3-6D64-9B4B-B31E-17D3E41E573E}" type="presOf" srcId="{5C5189C7-64B6-4FC4-9FCB-FDB84EC14789}" destId="{5DB078A3-537F-4D47-A656-79BB255592A8}" srcOrd="0" destOrd="2" presId="urn:microsoft.com/office/officeart/2016/7/layout/VerticalDownArrowProcess"/>
    <dgm:cxn modelId="{445CC417-5518-024E-8F9C-CBDA90A9C7E2}" type="presOf" srcId="{0FA4D407-8B5C-4F27-82E7-6A90ADB20F2B}" destId="{9D233342-D5C2-8246-940C-6EAE94492BAC}" srcOrd="1" destOrd="0" presId="urn:microsoft.com/office/officeart/2016/7/layout/VerticalDownArrowProcess"/>
    <dgm:cxn modelId="{2CFF371F-E752-0542-9498-75849F59D8DD}" type="presOf" srcId="{6E99018A-909E-472B-AA7E-5C80CD7D5B1B}" destId="{1C9C4226-7BAA-F248-81BB-43276C94552B}" srcOrd="0" destOrd="2" presId="urn:microsoft.com/office/officeart/2016/7/layout/VerticalDownArrowProcess"/>
    <dgm:cxn modelId="{EF44DF1A-3A7A-4962-B114-263005B428B4}" srcId="{97D8E04F-F4B9-4DB3-9A7F-48AB761716F2}" destId="{CC2BFBFE-4DA4-4F9B-9B7F-C7EE4DF0C2D3}" srcOrd="0" destOrd="0" parTransId="{EA1B9E17-89A3-4417-B7F5-B2E775CA994B}" sibTransId="{5F13E6D9-1AC5-4DCD-979D-67824ADB3A86}"/>
    <dgm:cxn modelId="{C6EAC90C-E9C6-7942-965C-A549BAF362A7}" type="presOf" srcId="{3D36F681-E180-4112-8457-E8384D14530B}" destId="{791CAE0E-A944-FD4E-A3A6-F10187835AFE}" srcOrd="0" destOrd="0" presId="urn:microsoft.com/office/officeart/2016/7/layout/VerticalDownArrowProcess"/>
    <dgm:cxn modelId="{95F04047-B804-384E-B0B1-70D1FF14C77A}" type="presOf" srcId="{56CF41A7-A9F5-4B85-ADBD-594D58503E2D}" destId="{DA513666-A206-4A40-9950-5487A2386B26}" srcOrd="0" destOrd="2" presId="urn:microsoft.com/office/officeart/2016/7/layout/VerticalDownArrowProcess"/>
    <dgm:cxn modelId="{1F9DC494-8B21-4203-8F73-CA92EC288011}" srcId="{3D36F681-E180-4112-8457-E8384D14530B}" destId="{72A5ED5E-1352-43BB-AA82-E6895FB4ABEB}" srcOrd="1" destOrd="0" parTransId="{97BAE537-63F3-4105-97F2-A2A5D2EDE88F}" sibTransId="{7EAFDFC9-B241-46E5-AC0C-153C3A9C48B0}"/>
    <dgm:cxn modelId="{5079425E-AFF2-4F19-BD87-E3C65A165E58}" srcId="{97D8E04F-F4B9-4DB3-9A7F-48AB761716F2}" destId="{3B687483-A1AF-4FD5-B4F2-FBD47E2F54BD}" srcOrd="1" destOrd="0" parTransId="{99EEE0B8-2123-4D58-BE2F-9FBF35D722D8}" sibTransId="{9D0CD1BC-969E-4E4A-9A88-06BE68D93893}"/>
    <dgm:cxn modelId="{89517073-385E-6643-A87C-7A972CD12BCE}" type="presOf" srcId="{28BE2C89-BF2C-47AA-9B91-24C58C5F14F5}" destId="{DA513666-A206-4A40-9950-5487A2386B26}" srcOrd="0" destOrd="1" presId="urn:microsoft.com/office/officeart/2016/7/layout/VerticalDownArrowProcess"/>
    <dgm:cxn modelId="{3BBE5596-19BB-6840-B19C-844AC034E08B}" type="presOf" srcId="{97D8E04F-F4B9-4DB3-9A7F-48AB761716F2}" destId="{77BFFC7B-B940-B84D-BE45-D0A59DE06BE0}" srcOrd="0" destOrd="0" presId="urn:microsoft.com/office/officeart/2016/7/layout/VerticalDownArrowProcess"/>
    <dgm:cxn modelId="{417F8C2C-BCB2-184A-B760-DC0BEA83BF0C}" type="presOf" srcId="{3B687483-A1AF-4FD5-B4F2-FBD47E2F54BD}" destId="{1C9C4226-7BAA-F248-81BB-43276C94552B}" srcOrd="0" destOrd="1" presId="urn:microsoft.com/office/officeart/2016/7/layout/VerticalDownArrowProcess"/>
    <dgm:cxn modelId="{7F1AB13C-98EA-4E96-BB9E-D3D69FD68FB5}" srcId="{3D36F681-E180-4112-8457-E8384D14530B}" destId="{0FA4D407-8B5C-4F27-82E7-6A90ADB20F2B}" srcOrd="0" destOrd="0" parTransId="{BE1C4286-2A69-4A40-805A-91D57B0A97FE}" sibTransId="{EAF3D69C-67C5-4CCF-B71A-59C5E2AAB0E0}"/>
    <dgm:cxn modelId="{70D0FE37-1F1D-460B-8F02-A0CEDAF57BD3}" srcId="{72A5ED5E-1352-43BB-AA82-E6895FB4ABEB}" destId="{B270DE50-48BA-41D1-AA31-1D0EEFFD2F69}" srcOrd="0" destOrd="0" parTransId="{6775F259-3CD8-4EB7-B061-4904722E3200}" sibTransId="{6AA85867-0EEF-4638-9F10-3C168EFF78FE}"/>
    <dgm:cxn modelId="{06E7713C-95C2-48BC-A89B-635203166447}" srcId="{97D8E04F-F4B9-4DB3-9A7F-48AB761716F2}" destId="{6E99018A-909E-472B-AA7E-5C80CD7D5B1B}" srcOrd="2" destOrd="0" parTransId="{03F756B3-ECB7-41EB-8239-9AF213708C38}" sibTransId="{EF656867-8C91-452B-BA34-FC74413AFCDC}"/>
    <dgm:cxn modelId="{7E6745AA-88D4-F646-A8F4-7E1983CBE391}" type="presParOf" srcId="{791CAE0E-A944-FD4E-A3A6-F10187835AFE}" destId="{88DBE1D5-D48E-CB4D-B344-0B9B95112B3F}" srcOrd="0" destOrd="0" presId="urn:microsoft.com/office/officeart/2016/7/layout/VerticalDownArrowProcess"/>
    <dgm:cxn modelId="{11265340-A83E-7446-B3D9-D61C4DF4BF01}" type="presParOf" srcId="{88DBE1D5-D48E-CB4D-B344-0B9B95112B3F}" destId="{77BFFC7B-B940-B84D-BE45-D0A59DE06BE0}" srcOrd="0" destOrd="0" presId="urn:microsoft.com/office/officeart/2016/7/layout/VerticalDownArrowProcess"/>
    <dgm:cxn modelId="{5643AFA5-E5F2-9341-BCA3-E7FA1E521412}" type="presParOf" srcId="{88DBE1D5-D48E-CB4D-B344-0B9B95112B3F}" destId="{1C9C4226-7BAA-F248-81BB-43276C94552B}" srcOrd="1" destOrd="0" presId="urn:microsoft.com/office/officeart/2016/7/layout/VerticalDownArrowProcess"/>
    <dgm:cxn modelId="{E85E7606-05EA-B54D-B658-16B12B50C3E4}" type="presParOf" srcId="{791CAE0E-A944-FD4E-A3A6-F10187835AFE}" destId="{00454141-A4FF-AB4F-AABF-0BCE131E8512}" srcOrd="1" destOrd="0" presId="urn:microsoft.com/office/officeart/2016/7/layout/VerticalDownArrowProcess"/>
    <dgm:cxn modelId="{A99C25AB-8809-8242-B6A2-74F09370265B}" type="presParOf" srcId="{791CAE0E-A944-FD4E-A3A6-F10187835AFE}" destId="{B544D838-EF39-AE40-8B15-A1B076B43837}" srcOrd="2" destOrd="0" presId="urn:microsoft.com/office/officeart/2016/7/layout/VerticalDownArrowProcess"/>
    <dgm:cxn modelId="{189A67EC-9F98-7C48-96E6-A6C3A34EE5B8}" type="presParOf" srcId="{B544D838-EF39-AE40-8B15-A1B076B43837}" destId="{18F698FB-E47F-3943-A674-DB2AFEB95760}" srcOrd="0" destOrd="0" presId="urn:microsoft.com/office/officeart/2016/7/layout/VerticalDownArrowProcess"/>
    <dgm:cxn modelId="{6FB09639-95F2-5949-B9C7-A72C41137099}" type="presParOf" srcId="{B544D838-EF39-AE40-8B15-A1B076B43837}" destId="{2CBEAC1B-0105-BC47-9835-AD3873102CDB}" srcOrd="1" destOrd="0" presId="urn:microsoft.com/office/officeart/2016/7/layout/VerticalDownArrowProcess"/>
    <dgm:cxn modelId="{AE40270F-0ED3-AE47-BB0D-622DD4880643}" type="presParOf" srcId="{B544D838-EF39-AE40-8B15-A1B076B43837}" destId="{5DB078A3-537F-4D47-A656-79BB255592A8}" srcOrd="2" destOrd="0" presId="urn:microsoft.com/office/officeart/2016/7/layout/VerticalDownArrowProcess"/>
    <dgm:cxn modelId="{15A1391B-D463-5C43-BED6-4D9660F1719E}" type="presParOf" srcId="{791CAE0E-A944-FD4E-A3A6-F10187835AFE}" destId="{EFBB34D8-BFE5-C547-A582-738AE6D56A9D}" srcOrd="3" destOrd="0" presId="urn:microsoft.com/office/officeart/2016/7/layout/VerticalDownArrowProcess"/>
    <dgm:cxn modelId="{487E7E26-593C-C64F-BE3B-88C05CD9C365}" type="presParOf" srcId="{791CAE0E-A944-FD4E-A3A6-F10187835AFE}" destId="{8A0DEF5C-8DBB-084E-8511-4FAF64386C78}" srcOrd="4" destOrd="0" presId="urn:microsoft.com/office/officeart/2016/7/layout/VerticalDownArrowProcess"/>
    <dgm:cxn modelId="{A5D1BD06-B4C9-4E4B-A9CD-95D199AF8824}" type="presParOf" srcId="{8A0DEF5C-8DBB-084E-8511-4FAF64386C78}" destId="{81A7606A-8187-3242-8E72-5DE262BEBE81}" srcOrd="0" destOrd="0" presId="urn:microsoft.com/office/officeart/2016/7/layout/VerticalDownArrowProcess"/>
    <dgm:cxn modelId="{0C59FAE0-E35A-DD4B-8B80-CB126E0FDAF2}" type="presParOf" srcId="{8A0DEF5C-8DBB-084E-8511-4FAF64386C78}" destId="{9D233342-D5C2-8246-940C-6EAE94492BAC}" srcOrd="1" destOrd="0" presId="urn:microsoft.com/office/officeart/2016/7/layout/VerticalDownArrowProcess"/>
    <dgm:cxn modelId="{CFB3D70E-7D09-314F-BD19-6676809361F7}" type="presParOf" srcId="{8A0DEF5C-8DBB-084E-8511-4FAF64386C78}" destId="{DA513666-A206-4A40-9950-5487A2386B2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1FE2B2-DECF-4C8C-89AD-F05CFD8F9D41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6D5C9D-82CE-46BD-BB9F-A1A89E54CB87}">
      <dgm:prSet/>
      <dgm:spPr/>
      <dgm:t>
        <a:bodyPr/>
        <a:lstStyle/>
        <a:p>
          <a:r>
            <a:rPr lang="en-IN" b="1" smtClean="0"/>
            <a:t> </a:t>
          </a:r>
          <a:r>
            <a:rPr lang="en-IN" b="1"/>
            <a:t>Purpose of ECS</a:t>
          </a:r>
          <a:endParaRPr lang="en-US" dirty="0"/>
        </a:p>
      </dgm:t>
    </dgm:pt>
    <dgm:pt modelId="{407CFA88-C1B8-4FAE-8182-5021CB9B2B5E}" type="parTrans" cxnId="{F3C772DB-99F5-46C7-8CB5-9BBBDD5D039F}">
      <dgm:prSet/>
      <dgm:spPr/>
      <dgm:t>
        <a:bodyPr/>
        <a:lstStyle/>
        <a:p>
          <a:endParaRPr lang="en-US"/>
        </a:p>
      </dgm:t>
    </dgm:pt>
    <dgm:pt modelId="{66C5B409-8A0F-43B3-9A17-B63DAAA2A8E6}" type="sibTrans" cxnId="{F3C772DB-99F5-46C7-8CB5-9BBBDD5D039F}">
      <dgm:prSet/>
      <dgm:spPr/>
      <dgm:t>
        <a:bodyPr/>
        <a:lstStyle/>
        <a:p>
          <a:endParaRPr lang="en-US"/>
        </a:p>
      </dgm:t>
    </dgm:pt>
    <dgm:pt modelId="{8A10F910-2DD9-4FE6-BFFC-099876D89A2B}">
      <dgm:prSet/>
      <dgm:spPr/>
      <dgm:t>
        <a:bodyPr/>
        <a:lstStyle/>
        <a:p>
          <a:r>
            <a:rPr lang="en-IN"/>
            <a:t>Maintains </a:t>
          </a:r>
          <a:r>
            <a:rPr lang="en-IN" b="1"/>
            <a:t>comfortable temperature, pressure, and air quality</a:t>
          </a:r>
          <a:endParaRPr lang="en-US"/>
        </a:p>
      </dgm:t>
    </dgm:pt>
    <dgm:pt modelId="{DAC5E758-678D-40A1-967B-FFD558EE9DA8}" type="parTrans" cxnId="{ED706DAB-AA8E-45C7-84C7-D0BB6C1A0847}">
      <dgm:prSet/>
      <dgm:spPr/>
      <dgm:t>
        <a:bodyPr/>
        <a:lstStyle/>
        <a:p>
          <a:endParaRPr lang="en-US"/>
        </a:p>
      </dgm:t>
    </dgm:pt>
    <dgm:pt modelId="{2E2A3A52-737C-4503-A6FF-9CA480845122}" type="sibTrans" cxnId="{ED706DAB-AA8E-45C7-84C7-D0BB6C1A0847}">
      <dgm:prSet/>
      <dgm:spPr/>
      <dgm:t>
        <a:bodyPr/>
        <a:lstStyle/>
        <a:p>
          <a:endParaRPr lang="en-US"/>
        </a:p>
      </dgm:t>
    </dgm:pt>
    <dgm:pt modelId="{B2DDA7AE-DE28-4DD7-84B1-2B8D55F0330F}">
      <dgm:prSet/>
      <dgm:spPr/>
      <dgm:t>
        <a:bodyPr/>
        <a:lstStyle/>
        <a:p>
          <a:r>
            <a:rPr lang="en-IN"/>
            <a:t>Ensures </a:t>
          </a:r>
          <a:r>
            <a:rPr lang="en-IN" b="1"/>
            <a:t>crew and passenger safety</a:t>
          </a:r>
          <a:r>
            <a:rPr lang="en-IN"/>
            <a:t> at high altitudes</a:t>
          </a:r>
          <a:endParaRPr lang="en-US"/>
        </a:p>
      </dgm:t>
    </dgm:pt>
    <dgm:pt modelId="{F78F9F4A-820D-44FF-A736-8CEAE1AB70F4}" type="parTrans" cxnId="{9AB8DE1A-836C-4C13-AC1B-ABB4D1B317A2}">
      <dgm:prSet/>
      <dgm:spPr/>
      <dgm:t>
        <a:bodyPr/>
        <a:lstStyle/>
        <a:p>
          <a:endParaRPr lang="en-US"/>
        </a:p>
      </dgm:t>
    </dgm:pt>
    <dgm:pt modelId="{C888E715-339C-4DD3-9D88-70F505FA7550}" type="sibTrans" cxnId="{9AB8DE1A-836C-4C13-AC1B-ABB4D1B317A2}">
      <dgm:prSet/>
      <dgm:spPr/>
      <dgm:t>
        <a:bodyPr/>
        <a:lstStyle/>
        <a:p>
          <a:endParaRPr lang="en-US"/>
        </a:p>
      </dgm:t>
    </dgm:pt>
    <dgm:pt modelId="{885A0E9E-27B5-4CF6-88C8-C3A0203D520E}">
      <dgm:prSet/>
      <dgm:spPr/>
      <dgm:t>
        <a:bodyPr/>
        <a:lstStyle/>
        <a:p>
          <a:r>
            <a:rPr lang="en-IN" b="1"/>
            <a:t>🔧 Key Functions:</a:t>
          </a:r>
          <a:endParaRPr lang="en-US"/>
        </a:p>
      </dgm:t>
    </dgm:pt>
    <dgm:pt modelId="{5032CACA-4D86-4548-AD8E-2C4BCC6E400A}" type="parTrans" cxnId="{90BC51FB-1C6E-4B8C-88B8-A7B835423AEF}">
      <dgm:prSet/>
      <dgm:spPr/>
      <dgm:t>
        <a:bodyPr/>
        <a:lstStyle/>
        <a:p>
          <a:endParaRPr lang="en-US"/>
        </a:p>
      </dgm:t>
    </dgm:pt>
    <dgm:pt modelId="{5520DB94-4A14-427E-86A7-B619A90A1BD3}" type="sibTrans" cxnId="{90BC51FB-1C6E-4B8C-88B8-A7B835423AEF}">
      <dgm:prSet/>
      <dgm:spPr/>
      <dgm:t>
        <a:bodyPr/>
        <a:lstStyle/>
        <a:p>
          <a:endParaRPr lang="en-US"/>
        </a:p>
      </dgm:t>
    </dgm:pt>
    <dgm:pt modelId="{82339273-EA5F-45AE-923C-41A7CF9B17A7}">
      <dgm:prSet/>
      <dgm:spPr/>
      <dgm:t>
        <a:bodyPr/>
        <a:lstStyle/>
        <a:p>
          <a:r>
            <a:rPr lang="en-IN" b="1"/>
            <a:t>Cabin Pressurization</a:t>
          </a:r>
          <a:r>
            <a:rPr lang="en-IN"/>
            <a:t/>
          </a:r>
          <a:br>
            <a:rPr lang="en-IN"/>
          </a:br>
          <a:r>
            <a:rPr lang="en-IN"/>
            <a:t>Uses </a:t>
          </a:r>
          <a:r>
            <a:rPr lang="en-IN" b="1"/>
            <a:t>bleed air</a:t>
          </a:r>
          <a:r>
            <a:rPr lang="en-IN"/>
            <a:t> from engines to keep cabin pressure safe</a:t>
          </a:r>
          <a:endParaRPr lang="en-US"/>
        </a:p>
      </dgm:t>
    </dgm:pt>
    <dgm:pt modelId="{55F55A0B-4EC0-4FF8-80F1-9613CDE5C2A2}" type="parTrans" cxnId="{F900BF90-99CF-488F-9D6C-7E2D8E1CAFF2}">
      <dgm:prSet/>
      <dgm:spPr/>
      <dgm:t>
        <a:bodyPr/>
        <a:lstStyle/>
        <a:p>
          <a:endParaRPr lang="en-US"/>
        </a:p>
      </dgm:t>
    </dgm:pt>
    <dgm:pt modelId="{0D4736B7-D2AA-4802-8B88-FEBBBD50932A}" type="sibTrans" cxnId="{F900BF90-99CF-488F-9D6C-7E2D8E1CAFF2}">
      <dgm:prSet/>
      <dgm:spPr/>
      <dgm:t>
        <a:bodyPr/>
        <a:lstStyle/>
        <a:p>
          <a:endParaRPr lang="en-US"/>
        </a:p>
      </dgm:t>
    </dgm:pt>
    <dgm:pt modelId="{06222348-A5C2-4CE0-A795-5F99C03081C5}">
      <dgm:prSet/>
      <dgm:spPr/>
      <dgm:t>
        <a:bodyPr/>
        <a:lstStyle/>
        <a:p>
          <a:r>
            <a:rPr lang="en-IN" b="1"/>
            <a:t>Air Conditioning</a:t>
          </a:r>
          <a:r>
            <a:rPr lang="en-IN"/>
            <a:t/>
          </a:r>
          <a:br>
            <a:rPr lang="en-IN"/>
          </a:br>
          <a:r>
            <a:rPr lang="en-IN"/>
            <a:t>Cools or heats air via </a:t>
          </a:r>
          <a:r>
            <a:rPr lang="en-IN" b="1"/>
            <a:t>air cycle machines</a:t>
          </a:r>
          <a:endParaRPr lang="en-US"/>
        </a:p>
      </dgm:t>
    </dgm:pt>
    <dgm:pt modelId="{44E123B8-41D8-46FE-9E95-4591C01D8443}" type="parTrans" cxnId="{F738FB95-4E7D-478F-8AFC-9E05F425AD6E}">
      <dgm:prSet/>
      <dgm:spPr/>
      <dgm:t>
        <a:bodyPr/>
        <a:lstStyle/>
        <a:p>
          <a:endParaRPr lang="en-US"/>
        </a:p>
      </dgm:t>
    </dgm:pt>
    <dgm:pt modelId="{AE5FEE1F-1F4F-4A38-8821-A51A092B4FDE}" type="sibTrans" cxnId="{F738FB95-4E7D-478F-8AFC-9E05F425AD6E}">
      <dgm:prSet/>
      <dgm:spPr/>
      <dgm:t>
        <a:bodyPr/>
        <a:lstStyle/>
        <a:p>
          <a:endParaRPr lang="en-US"/>
        </a:p>
      </dgm:t>
    </dgm:pt>
    <dgm:pt modelId="{F93DC31C-6FB8-4B17-8F0B-7784F35B4C7C}">
      <dgm:prSet/>
      <dgm:spPr/>
      <dgm:t>
        <a:bodyPr/>
        <a:lstStyle/>
        <a:p>
          <a:r>
            <a:rPr lang="en-IN" b="1"/>
            <a:t>Ventilation</a:t>
          </a:r>
          <a:r>
            <a:rPr lang="en-IN"/>
            <a:t/>
          </a:r>
          <a:br>
            <a:rPr lang="en-IN"/>
          </a:br>
          <a:r>
            <a:rPr lang="en-IN"/>
            <a:t>Circulates fresh air throughout the cabin and cockpit</a:t>
          </a:r>
          <a:endParaRPr lang="en-US"/>
        </a:p>
      </dgm:t>
    </dgm:pt>
    <dgm:pt modelId="{FA3DB8B1-AC91-4C9A-A6F7-766C76410C3A}" type="parTrans" cxnId="{3090478D-74C1-47C4-B6CC-F2CA4930B634}">
      <dgm:prSet/>
      <dgm:spPr/>
      <dgm:t>
        <a:bodyPr/>
        <a:lstStyle/>
        <a:p>
          <a:endParaRPr lang="en-US"/>
        </a:p>
      </dgm:t>
    </dgm:pt>
    <dgm:pt modelId="{8E00D338-2DAF-4EBC-BA22-46CEA203CDB2}" type="sibTrans" cxnId="{3090478D-74C1-47C4-B6CC-F2CA4930B634}">
      <dgm:prSet/>
      <dgm:spPr/>
      <dgm:t>
        <a:bodyPr/>
        <a:lstStyle/>
        <a:p>
          <a:endParaRPr lang="en-US"/>
        </a:p>
      </dgm:t>
    </dgm:pt>
    <dgm:pt modelId="{13DF2437-604A-4916-BA5E-6D9CE2CBE119}">
      <dgm:prSet/>
      <dgm:spPr/>
      <dgm:t>
        <a:bodyPr/>
        <a:lstStyle/>
        <a:p>
          <a:r>
            <a:rPr lang="en-IN" b="1"/>
            <a:t>Humidity &amp; Odor Control</a:t>
          </a:r>
          <a:r>
            <a:rPr lang="en-IN"/>
            <a:t/>
          </a:r>
          <a:br>
            <a:rPr lang="en-IN"/>
          </a:br>
          <a:r>
            <a:rPr lang="en-IN"/>
            <a:t>Filters out contaminants and regulates moisture</a:t>
          </a:r>
          <a:endParaRPr lang="en-US"/>
        </a:p>
      </dgm:t>
    </dgm:pt>
    <dgm:pt modelId="{C940B390-F559-4FE0-BA4B-6BE7C99E3E7D}" type="parTrans" cxnId="{3D843306-9621-4212-85D1-C869C38B8FE5}">
      <dgm:prSet/>
      <dgm:spPr/>
      <dgm:t>
        <a:bodyPr/>
        <a:lstStyle/>
        <a:p>
          <a:endParaRPr lang="en-US"/>
        </a:p>
      </dgm:t>
    </dgm:pt>
    <dgm:pt modelId="{A7E40111-D3FD-4660-B5AD-9FAF9F9F712D}" type="sibTrans" cxnId="{3D843306-9621-4212-85D1-C869C38B8FE5}">
      <dgm:prSet/>
      <dgm:spPr/>
      <dgm:t>
        <a:bodyPr/>
        <a:lstStyle/>
        <a:p>
          <a:endParaRPr lang="en-US"/>
        </a:p>
      </dgm:t>
    </dgm:pt>
    <dgm:pt modelId="{68CA56AC-C57F-3949-A118-91F939BE41CB}" type="pres">
      <dgm:prSet presAssocID="{AC1FE2B2-DECF-4C8C-89AD-F05CFD8F9D4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0A661B-5A8A-DD4A-BB79-8565C0DBA1F6}" type="pres">
      <dgm:prSet presAssocID="{176D5C9D-82CE-46BD-BB9F-A1A89E54CB87}" presName="thickLine" presStyleLbl="alignNode1" presStyleIdx="0" presStyleCnt="8"/>
      <dgm:spPr/>
    </dgm:pt>
    <dgm:pt modelId="{D6811D90-A1E3-CE40-9AE4-DD3CBD6270CE}" type="pres">
      <dgm:prSet presAssocID="{176D5C9D-82CE-46BD-BB9F-A1A89E54CB87}" presName="horz1" presStyleCnt="0"/>
      <dgm:spPr/>
    </dgm:pt>
    <dgm:pt modelId="{8F63ADC4-1238-884B-8AF3-5E1FE55E1FFF}" type="pres">
      <dgm:prSet presAssocID="{176D5C9D-82CE-46BD-BB9F-A1A89E54CB87}" presName="tx1" presStyleLbl="revTx" presStyleIdx="0" presStyleCnt="8"/>
      <dgm:spPr/>
      <dgm:t>
        <a:bodyPr/>
        <a:lstStyle/>
        <a:p>
          <a:endParaRPr lang="en-US"/>
        </a:p>
      </dgm:t>
    </dgm:pt>
    <dgm:pt modelId="{749AA659-2A85-EF47-AB16-2AD1CA1D983C}" type="pres">
      <dgm:prSet presAssocID="{176D5C9D-82CE-46BD-BB9F-A1A89E54CB87}" presName="vert1" presStyleCnt="0"/>
      <dgm:spPr/>
    </dgm:pt>
    <dgm:pt modelId="{5ACD2478-BA0A-5047-A65C-D94BDF8EDC68}" type="pres">
      <dgm:prSet presAssocID="{8A10F910-2DD9-4FE6-BFFC-099876D89A2B}" presName="thickLine" presStyleLbl="alignNode1" presStyleIdx="1" presStyleCnt="8"/>
      <dgm:spPr/>
    </dgm:pt>
    <dgm:pt modelId="{84712408-6E55-8940-B109-5532D40331FA}" type="pres">
      <dgm:prSet presAssocID="{8A10F910-2DD9-4FE6-BFFC-099876D89A2B}" presName="horz1" presStyleCnt="0"/>
      <dgm:spPr/>
    </dgm:pt>
    <dgm:pt modelId="{04D9B6F1-700B-4D42-8A0A-783E69C8BA5C}" type="pres">
      <dgm:prSet presAssocID="{8A10F910-2DD9-4FE6-BFFC-099876D89A2B}" presName="tx1" presStyleLbl="revTx" presStyleIdx="1" presStyleCnt="8"/>
      <dgm:spPr/>
      <dgm:t>
        <a:bodyPr/>
        <a:lstStyle/>
        <a:p>
          <a:endParaRPr lang="en-US"/>
        </a:p>
      </dgm:t>
    </dgm:pt>
    <dgm:pt modelId="{C9999193-A7FE-9A40-96AA-F8DAAA4D5AF2}" type="pres">
      <dgm:prSet presAssocID="{8A10F910-2DD9-4FE6-BFFC-099876D89A2B}" presName="vert1" presStyleCnt="0"/>
      <dgm:spPr/>
    </dgm:pt>
    <dgm:pt modelId="{16F25175-5335-C449-93A5-D58E4FEB4DF7}" type="pres">
      <dgm:prSet presAssocID="{B2DDA7AE-DE28-4DD7-84B1-2B8D55F0330F}" presName="thickLine" presStyleLbl="alignNode1" presStyleIdx="2" presStyleCnt="8"/>
      <dgm:spPr/>
    </dgm:pt>
    <dgm:pt modelId="{F1DD2F55-77BE-8B4C-9F6B-7BEE8997BAB1}" type="pres">
      <dgm:prSet presAssocID="{B2DDA7AE-DE28-4DD7-84B1-2B8D55F0330F}" presName="horz1" presStyleCnt="0"/>
      <dgm:spPr/>
    </dgm:pt>
    <dgm:pt modelId="{F0ED6093-F2BB-FD4D-9C63-698749D97479}" type="pres">
      <dgm:prSet presAssocID="{B2DDA7AE-DE28-4DD7-84B1-2B8D55F0330F}" presName="tx1" presStyleLbl="revTx" presStyleIdx="2" presStyleCnt="8"/>
      <dgm:spPr/>
      <dgm:t>
        <a:bodyPr/>
        <a:lstStyle/>
        <a:p>
          <a:endParaRPr lang="en-US"/>
        </a:p>
      </dgm:t>
    </dgm:pt>
    <dgm:pt modelId="{1709DCBE-3B28-D84F-8BE4-7AF659BF8E52}" type="pres">
      <dgm:prSet presAssocID="{B2DDA7AE-DE28-4DD7-84B1-2B8D55F0330F}" presName="vert1" presStyleCnt="0"/>
      <dgm:spPr/>
    </dgm:pt>
    <dgm:pt modelId="{6B284036-FBB5-1646-8DA6-D0F93CAB771F}" type="pres">
      <dgm:prSet presAssocID="{885A0E9E-27B5-4CF6-88C8-C3A0203D520E}" presName="thickLine" presStyleLbl="alignNode1" presStyleIdx="3" presStyleCnt="8"/>
      <dgm:spPr/>
    </dgm:pt>
    <dgm:pt modelId="{2BA32919-79A7-774D-9B98-64AF5F3B58C8}" type="pres">
      <dgm:prSet presAssocID="{885A0E9E-27B5-4CF6-88C8-C3A0203D520E}" presName="horz1" presStyleCnt="0"/>
      <dgm:spPr/>
    </dgm:pt>
    <dgm:pt modelId="{33D5E371-6FA6-AE46-98C3-96ABEB51E0B4}" type="pres">
      <dgm:prSet presAssocID="{885A0E9E-27B5-4CF6-88C8-C3A0203D520E}" presName="tx1" presStyleLbl="revTx" presStyleIdx="3" presStyleCnt="8"/>
      <dgm:spPr/>
      <dgm:t>
        <a:bodyPr/>
        <a:lstStyle/>
        <a:p>
          <a:endParaRPr lang="en-US"/>
        </a:p>
      </dgm:t>
    </dgm:pt>
    <dgm:pt modelId="{6AA9D885-AC0E-6040-8BA4-F9654736E3C4}" type="pres">
      <dgm:prSet presAssocID="{885A0E9E-27B5-4CF6-88C8-C3A0203D520E}" presName="vert1" presStyleCnt="0"/>
      <dgm:spPr/>
    </dgm:pt>
    <dgm:pt modelId="{539F9F7C-5B1B-B240-9F4C-6DE5B0FA6727}" type="pres">
      <dgm:prSet presAssocID="{82339273-EA5F-45AE-923C-41A7CF9B17A7}" presName="thickLine" presStyleLbl="alignNode1" presStyleIdx="4" presStyleCnt="8"/>
      <dgm:spPr/>
    </dgm:pt>
    <dgm:pt modelId="{1323E30B-61F2-6346-99A1-DDD2B4ED4757}" type="pres">
      <dgm:prSet presAssocID="{82339273-EA5F-45AE-923C-41A7CF9B17A7}" presName="horz1" presStyleCnt="0"/>
      <dgm:spPr/>
    </dgm:pt>
    <dgm:pt modelId="{074741EF-EE66-1340-A53C-2B7A669A23AA}" type="pres">
      <dgm:prSet presAssocID="{82339273-EA5F-45AE-923C-41A7CF9B17A7}" presName="tx1" presStyleLbl="revTx" presStyleIdx="4" presStyleCnt="8"/>
      <dgm:spPr/>
      <dgm:t>
        <a:bodyPr/>
        <a:lstStyle/>
        <a:p>
          <a:endParaRPr lang="en-US"/>
        </a:p>
      </dgm:t>
    </dgm:pt>
    <dgm:pt modelId="{D7D04F03-5C52-AB4E-897D-AAB725411C57}" type="pres">
      <dgm:prSet presAssocID="{82339273-EA5F-45AE-923C-41A7CF9B17A7}" presName="vert1" presStyleCnt="0"/>
      <dgm:spPr/>
    </dgm:pt>
    <dgm:pt modelId="{4F9ACD70-D0E3-894D-BE61-80753937B634}" type="pres">
      <dgm:prSet presAssocID="{06222348-A5C2-4CE0-A795-5F99C03081C5}" presName="thickLine" presStyleLbl="alignNode1" presStyleIdx="5" presStyleCnt="8"/>
      <dgm:spPr/>
    </dgm:pt>
    <dgm:pt modelId="{05C2DC5E-4E3A-1445-8EDB-AEBA46441AB5}" type="pres">
      <dgm:prSet presAssocID="{06222348-A5C2-4CE0-A795-5F99C03081C5}" presName="horz1" presStyleCnt="0"/>
      <dgm:spPr/>
    </dgm:pt>
    <dgm:pt modelId="{8AA49200-AE1C-5443-8E78-621B1A46BF43}" type="pres">
      <dgm:prSet presAssocID="{06222348-A5C2-4CE0-A795-5F99C03081C5}" presName="tx1" presStyleLbl="revTx" presStyleIdx="5" presStyleCnt="8"/>
      <dgm:spPr/>
      <dgm:t>
        <a:bodyPr/>
        <a:lstStyle/>
        <a:p>
          <a:endParaRPr lang="en-US"/>
        </a:p>
      </dgm:t>
    </dgm:pt>
    <dgm:pt modelId="{5546B908-B5BC-FB4D-87ED-1E2F5DCA5EEF}" type="pres">
      <dgm:prSet presAssocID="{06222348-A5C2-4CE0-A795-5F99C03081C5}" presName="vert1" presStyleCnt="0"/>
      <dgm:spPr/>
    </dgm:pt>
    <dgm:pt modelId="{A035A2BF-1E8B-8D48-A7E7-3B0123C104DC}" type="pres">
      <dgm:prSet presAssocID="{F93DC31C-6FB8-4B17-8F0B-7784F35B4C7C}" presName="thickLine" presStyleLbl="alignNode1" presStyleIdx="6" presStyleCnt="8"/>
      <dgm:spPr/>
    </dgm:pt>
    <dgm:pt modelId="{33E230C7-A95B-1945-8266-26C7BCF877F3}" type="pres">
      <dgm:prSet presAssocID="{F93DC31C-6FB8-4B17-8F0B-7784F35B4C7C}" presName="horz1" presStyleCnt="0"/>
      <dgm:spPr/>
    </dgm:pt>
    <dgm:pt modelId="{D065D1AF-BDF1-3146-895B-7591AAD56714}" type="pres">
      <dgm:prSet presAssocID="{F93DC31C-6FB8-4B17-8F0B-7784F35B4C7C}" presName="tx1" presStyleLbl="revTx" presStyleIdx="6" presStyleCnt="8"/>
      <dgm:spPr/>
      <dgm:t>
        <a:bodyPr/>
        <a:lstStyle/>
        <a:p>
          <a:endParaRPr lang="en-US"/>
        </a:p>
      </dgm:t>
    </dgm:pt>
    <dgm:pt modelId="{5A4B7C28-AF0C-8E42-AB42-B17BD31FC499}" type="pres">
      <dgm:prSet presAssocID="{F93DC31C-6FB8-4B17-8F0B-7784F35B4C7C}" presName="vert1" presStyleCnt="0"/>
      <dgm:spPr/>
    </dgm:pt>
    <dgm:pt modelId="{B1289C24-62BF-E244-BD82-E50BF7566D4B}" type="pres">
      <dgm:prSet presAssocID="{13DF2437-604A-4916-BA5E-6D9CE2CBE119}" presName="thickLine" presStyleLbl="alignNode1" presStyleIdx="7" presStyleCnt="8"/>
      <dgm:spPr/>
    </dgm:pt>
    <dgm:pt modelId="{C4AA27D5-7F5F-6749-A40C-9EE396872034}" type="pres">
      <dgm:prSet presAssocID="{13DF2437-604A-4916-BA5E-6D9CE2CBE119}" presName="horz1" presStyleCnt="0"/>
      <dgm:spPr/>
    </dgm:pt>
    <dgm:pt modelId="{E95EC84A-BC77-2849-AB37-D1EAB4D9ABD0}" type="pres">
      <dgm:prSet presAssocID="{13DF2437-604A-4916-BA5E-6D9CE2CBE119}" presName="tx1" presStyleLbl="revTx" presStyleIdx="7" presStyleCnt="8"/>
      <dgm:spPr/>
      <dgm:t>
        <a:bodyPr/>
        <a:lstStyle/>
        <a:p>
          <a:endParaRPr lang="en-US"/>
        </a:p>
      </dgm:t>
    </dgm:pt>
    <dgm:pt modelId="{B1DA9977-706F-8342-8454-FE539454AD18}" type="pres">
      <dgm:prSet presAssocID="{13DF2437-604A-4916-BA5E-6D9CE2CBE119}" presName="vert1" presStyleCnt="0"/>
      <dgm:spPr/>
    </dgm:pt>
  </dgm:ptLst>
  <dgm:cxnLst>
    <dgm:cxn modelId="{ED706DAB-AA8E-45C7-84C7-D0BB6C1A0847}" srcId="{AC1FE2B2-DECF-4C8C-89AD-F05CFD8F9D41}" destId="{8A10F910-2DD9-4FE6-BFFC-099876D89A2B}" srcOrd="1" destOrd="0" parTransId="{DAC5E758-678D-40A1-967B-FFD558EE9DA8}" sibTransId="{2E2A3A52-737C-4503-A6FF-9CA480845122}"/>
    <dgm:cxn modelId="{90BC51FB-1C6E-4B8C-88B8-A7B835423AEF}" srcId="{AC1FE2B2-DECF-4C8C-89AD-F05CFD8F9D41}" destId="{885A0E9E-27B5-4CF6-88C8-C3A0203D520E}" srcOrd="3" destOrd="0" parTransId="{5032CACA-4D86-4548-AD8E-2C4BCC6E400A}" sibTransId="{5520DB94-4A14-427E-86A7-B619A90A1BD3}"/>
    <dgm:cxn modelId="{9AB8DE1A-836C-4C13-AC1B-ABB4D1B317A2}" srcId="{AC1FE2B2-DECF-4C8C-89AD-F05CFD8F9D41}" destId="{B2DDA7AE-DE28-4DD7-84B1-2B8D55F0330F}" srcOrd="2" destOrd="0" parTransId="{F78F9F4A-820D-44FF-A736-8CEAE1AB70F4}" sibTransId="{C888E715-339C-4DD3-9D88-70F505FA7550}"/>
    <dgm:cxn modelId="{D92E13E8-934A-0047-89A4-689DEF47810F}" type="presOf" srcId="{176D5C9D-82CE-46BD-BB9F-A1A89E54CB87}" destId="{8F63ADC4-1238-884B-8AF3-5E1FE55E1FFF}" srcOrd="0" destOrd="0" presId="urn:microsoft.com/office/officeart/2008/layout/LinedList"/>
    <dgm:cxn modelId="{F738FB95-4E7D-478F-8AFC-9E05F425AD6E}" srcId="{AC1FE2B2-DECF-4C8C-89AD-F05CFD8F9D41}" destId="{06222348-A5C2-4CE0-A795-5F99C03081C5}" srcOrd="5" destOrd="0" parTransId="{44E123B8-41D8-46FE-9E95-4591C01D8443}" sibTransId="{AE5FEE1F-1F4F-4A38-8821-A51A092B4FDE}"/>
    <dgm:cxn modelId="{3090478D-74C1-47C4-B6CC-F2CA4930B634}" srcId="{AC1FE2B2-DECF-4C8C-89AD-F05CFD8F9D41}" destId="{F93DC31C-6FB8-4B17-8F0B-7784F35B4C7C}" srcOrd="6" destOrd="0" parTransId="{FA3DB8B1-AC91-4C9A-A6F7-766C76410C3A}" sibTransId="{8E00D338-2DAF-4EBC-BA22-46CEA203CDB2}"/>
    <dgm:cxn modelId="{BF4AAF06-9CE3-2D4F-9E26-AF1B74D5C095}" type="presOf" srcId="{AC1FE2B2-DECF-4C8C-89AD-F05CFD8F9D41}" destId="{68CA56AC-C57F-3949-A118-91F939BE41CB}" srcOrd="0" destOrd="0" presId="urn:microsoft.com/office/officeart/2008/layout/LinedList"/>
    <dgm:cxn modelId="{F3C772DB-99F5-46C7-8CB5-9BBBDD5D039F}" srcId="{AC1FE2B2-DECF-4C8C-89AD-F05CFD8F9D41}" destId="{176D5C9D-82CE-46BD-BB9F-A1A89E54CB87}" srcOrd="0" destOrd="0" parTransId="{407CFA88-C1B8-4FAE-8182-5021CB9B2B5E}" sibTransId="{66C5B409-8A0F-43B3-9A17-B63DAAA2A8E6}"/>
    <dgm:cxn modelId="{7EFD5116-0646-F743-B798-9CB509692A10}" type="presOf" srcId="{06222348-A5C2-4CE0-A795-5F99C03081C5}" destId="{8AA49200-AE1C-5443-8E78-621B1A46BF43}" srcOrd="0" destOrd="0" presId="urn:microsoft.com/office/officeart/2008/layout/LinedList"/>
    <dgm:cxn modelId="{842008DD-3510-2E4A-A726-23E5B2DB2AA4}" type="presOf" srcId="{82339273-EA5F-45AE-923C-41A7CF9B17A7}" destId="{074741EF-EE66-1340-A53C-2B7A669A23AA}" srcOrd="0" destOrd="0" presId="urn:microsoft.com/office/officeart/2008/layout/LinedList"/>
    <dgm:cxn modelId="{F900BF90-99CF-488F-9D6C-7E2D8E1CAFF2}" srcId="{AC1FE2B2-DECF-4C8C-89AD-F05CFD8F9D41}" destId="{82339273-EA5F-45AE-923C-41A7CF9B17A7}" srcOrd="4" destOrd="0" parTransId="{55F55A0B-4EC0-4FF8-80F1-9613CDE5C2A2}" sibTransId="{0D4736B7-D2AA-4802-8B88-FEBBBD50932A}"/>
    <dgm:cxn modelId="{3D843306-9621-4212-85D1-C869C38B8FE5}" srcId="{AC1FE2B2-DECF-4C8C-89AD-F05CFD8F9D41}" destId="{13DF2437-604A-4916-BA5E-6D9CE2CBE119}" srcOrd="7" destOrd="0" parTransId="{C940B390-F559-4FE0-BA4B-6BE7C99E3E7D}" sibTransId="{A7E40111-D3FD-4660-B5AD-9FAF9F9F712D}"/>
    <dgm:cxn modelId="{A29D264A-B11D-1D41-9555-68D15D9D3459}" type="presOf" srcId="{B2DDA7AE-DE28-4DD7-84B1-2B8D55F0330F}" destId="{F0ED6093-F2BB-FD4D-9C63-698749D97479}" srcOrd="0" destOrd="0" presId="urn:microsoft.com/office/officeart/2008/layout/LinedList"/>
    <dgm:cxn modelId="{48B51D77-4462-9548-A9E7-BA072D272C65}" type="presOf" srcId="{885A0E9E-27B5-4CF6-88C8-C3A0203D520E}" destId="{33D5E371-6FA6-AE46-98C3-96ABEB51E0B4}" srcOrd="0" destOrd="0" presId="urn:microsoft.com/office/officeart/2008/layout/LinedList"/>
    <dgm:cxn modelId="{1A1DBC88-50D1-B140-B097-12D9DB0090C6}" type="presOf" srcId="{8A10F910-2DD9-4FE6-BFFC-099876D89A2B}" destId="{04D9B6F1-700B-4D42-8A0A-783E69C8BA5C}" srcOrd="0" destOrd="0" presId="urn:microsoft.com/office/officeart/2008/layout/LinedList"/>
    <dgm:cxn modelId="{E17D3994-57A3-8742-90B8-21884E94DE13}" type="presOf" srcId="{F93DC31C-6FB8-4B17-8F0B-7784F35B4C7C}" destId="{D065D1AF-BDF1-3146-895B-7591AAD56714}" srcOrd="0" destOrd="0" presId="urn:microsoft.com/office/officeart/2008/layout/LinedList"/>
    <dgm:cxn modelId="{DA94D100-074E-884A-B74E-4134F7CC5F85}" type="presOf" srcId="{13DF2437-604A-4916-BA5E-6D9CE2CBE119}" destId="{E95EC84A-BC77-2849-AB37-D1EAB4D9ABD0}" srcOrd="0" destOrd="0" presId="urn:microsoft.com/office/officeart/2008/layout/LinedList"/>
    <dgm:cxn modelId="{2F209CA7-5525-E04A-A8CE-1F021A6EFC86}" type="presParOf" srcId="{68CA56AC-C57F-3949-A118-91F939BE41CB}" destId="{830A661B-5A8A-DD4A-BB79-8565C0DBA1F6}" srcOrd="0" destOrd="0" presId="urn:microsoft.com/office/officeart/2008/layout/LinedList"/>
    <dgm:cxn modelId="{2B8ABCFA-E7AE-3442-B53D-D58D2710C14A}" type="presParOf" srcId="{68CA56AC-C57F-3949-A118-91F939BE41CB}" destId="{D6811D90-A1E3-CE40-9AE4-DD3CBD6270CE}" srcOrd="1" destOrd="0" presId="urn:microsoft.com/office/officeart/2008/layout/LinedList"/>
    <dgm:cxn modelId="{22313B23-3B08-6B49-BF06-40A2F42EEE19}" type="presParOf" srcId="{D6811D90-A1E3-CE40-9AE4-DD3CBD6270CE}" destId="{8F63ADC4-1238-884B-8AF3-5E1FE55E1FFF}" srcOrd="0" destOrd="0" presId="urn:microsoft.com/office/officeart/2008/layout/LinedList"/>
    <dgm:cxn modelId="{45FD1403-6828-5C47-9643-88FA29A661C9}" type="presParOf" srcId="{D6811D90-A1E3-CE40-9AE4-DD3CBD6270CE}" destId="{749AA659-2A85-EF47-AB16-2AD1CA1D983C}" srcOrd="1" destOrd="0" presId="urn:microsoft.com/office/officeart/2008/layout/LinedList"/>
    <dgm:cxn modelId="{F9F934DB-BE57-6442-A97F-F34EA735A288}" type="presParOf" srcId="{68CA56AC-C57F-3949-A118-91F939BE41CB}" destId="{5ACD2478-BA0A-5047-A65C-D94BDF8EDC68}" srcOrd="2" destOrd="0" presId="urn:microsoft.com/office/officeart/2008/layout/LinedList"/>
    <dgm:cxn modelId="{4B7A89F1-CA7F-4D4F-8222-86EAA6D6DFB5}" type="presParOf" srcId="{68CA56AC-C57F-3949-A118-91F939BE41CB}" destId="{84712408-6E55-8940-B109-5532D40331FA}" srcOrd="3" destOrd="0" presId="urn:microsoft.com/office/officeart/2008/layout/LinedList"/>
    <dgm:cxn modelId="{3FC0342A-DA7C-C149-9D01-EEE11E9E81A6}" type="presParOf" srcId="{84712408-6E55-8940-B109-5532D40331FA}" destId="{04D9B6F1-700B-4D42-8A0A-783E69C8BA5C}" srcOrd="0" destOrd="0" presId="urn:microsoft.com/office/officeart/2008/layout/LinedList"/>
    <dgm:cxn modelId="{67685592-B22D-7C4D-B7AE-2EE0213A9614}" type="presParOf" srcId="{84712408-6E55-8940-B109-5532D40331FA}" destId="{C9999193-A7FE-9A40-96AA-F8DAAA4D5AF2}" srcOrd="1" destOrd="0" presId="urn:microsoft.com/office/officeart/2008/layout/LinedList"/>
    <dgm:cxn modelId="{0EE9326E-4D07-A640-B7A4-787637889C41}" type="presParOf" srcId="{68CA56AC-C57F-3949-A118-91F939BE41CB}" destId="{16F25175-5335-C449-93A5-D58E4FEB4DF7}" srcOrd="4" destOrd="0" presId="urn:microsoft.com/office/officeart/2008/layout/LinedList"/>
    <dgm:cxn modelId="{7C88000B-84B3-2E49-B1FE-6BA205047619}" type="presParOf" srcId="{68CA56AC-C57F-3949-A118-91F939BE41CB}" destId="{F1DD2F55-77BE-8B4C-9F6B-7BEE8997BAB1}" srcOrd="5" destOrd="0" presId="urn:microsoft.com/office/officeart/2008/layout/LinedList"/>
    <dgm:cxn modelId="{B6C2692C-D973-F34A-AAD9-C5F09026C145}" type="presParOf" srcId="{F1DD2F55-77BE-8B4C-9F6B-7BEE8997BAB1}" destId="{F0ED6093-F2BB-FD4D-9C63-698749D97479}" srcOrd="0" destOrd="0" presId="urn:microsoft.com/office/officeart/2008/layout/LinedList"/>
    <dgm:cxn modelId="{B495916C-5EF7-674F-ABBD-7C824FA195B2}" type="presParOf" srcId="{F1DD2F55-77BE-8B4C-9F6B-7BEE8997BAB1}" destId="{1709DCBE-3B28-D84F-8BE4-7AF659BF8E52}" srcOrd="1" destOrd="0" presId="urn:microsoft.com/office/officeart/2008/layout/LinedList"/>
    <dgm:cxn modelId="{7DA4EFA0-A192-464E-9D70-1BD72148C34E}" type="presParOf" srcId="{68CA56AC-C57F-3949-A118-91F939BE41CB}" destId="{6B284036-FBB5-1646-8DA6-D0F93CAB771F}" srcOrd="6" destOrd="0" presId="urn:microsoft.com/office/officeart/2008/layout/LinedList"/>
    <dgm:cxn modelId="{DC6B9AAA-8E0F-BF4D-8F40-A95167B45CBD}" type="presParOf" srcId="{68CA56AC-C57F-3949-A118-91F939BE41CB}" destId="{2BA32919-79A7-774D-9B98-64AF5F3B58C8}" srcOrd="7" destOrd="0" presId="urn:microsoft.com/office/officeart/2008/layout/LinedList"/>
    <dgm:cxn modelId="{BD97FF01-FC1B-A04C-974B-C2147438B296}" type="presParOf" srcId="{2BA32919-79A7-774D-9B98-64AF5F3B58C8}" destId="{33D5E371-6FA6-AE46-98C3-96ABEB51E0B4}" srcOrd="0" destOrd="0" presId="urn:microsoft.com/office/officeart/2008/layout/LinedList"/>
    <dgm:cxn modelId="{C9595EBA-FCD4-4642-BC8E-5063C9D17CB4}" type="presParOf" srcId="{2BA32919-79A7-774D-9B98-64AF5F3B58C8}" destId="{6AA9D885-AC0E-6040-8BA4-F9654736E3C4}" srcOrd="1" destOrd="0" presId="urn:microsoft.com/office/officeart/2008/layout/LinedList"/>
    <dgm:cxn modelId="{429CD659-6209-FB42-AB99-3C60C5605740}" type="presParOf" srcId="{68CA56AC-C57F-3949-A118-91F939BE41CB}" destId="{539F9F7C-5B1B-B240-9F4C-6DE5B0FA6727}" srcOrd="8" destOrd="0" presId="urn:microsoft.com/office/officeart/2008/layout/LinedList"/>
    <dgm:cxn modelId="{644F6260-29E8-6D4C-BA15-7A32908F80E4}" type="presParOf" srcId="{68CA56AC-C57F-3949-A118-91F939BE41CB}" destId="{1323E30B-61F2-6346-99A1-DDD2B4ED4757}" srcOrd="9" destOrd="0" presId="urn:microsoft.com/office/officeart/2008/layout/LinedList"/>
    <dgm:cxn modelId="{DE63D4FE-CBD2-4742-B4EC-B48D46C3A522}" type="presParOf" srcId="{1323E30B-61F2-6346-99A1-DDD2B4ED4757}" destId="{074741EF-EE66-1340-A53C-2B7A669A23AA}" srcOrd="0" destOrd="0" presId="urn:microsoft.com/office/officeart/2008/layout/LinedList"/>
    <dgm:cxn modelId="{D66E379D-63BC-CE4F-85EE-9AC64A516F3A}" type="presParOf" srcId="{1323E30B-61F2-6346-99A1-DDD2B4ED4757}" destId="{D7D04F03-5C52-AB4E-897D-AAB725411C57}" srcOrd="1" destOrd="0" presId="urn:microsoft.com/office/officeart/2008/layout/LinedList"/>
    <dgm:cxn modelId="{4A9C44E2-7EAB-5E45-9B16-B1083FA340A4}" type="presParOf" srcId="{68CA56AC-C57F-3949-A118-91F939BE41CB}" destId="{4F9ACD70-D0E3-894D-BE61-80753937B634}" srcOrd="10" destOrd="0" presId="urn:microsoft.com/office/officeart/2008/layout/LinedList"/>
    <dgm:cxn modelId="{DE92D072-267B-894E-B3A6-D95FB0D8A792}" type="presParOf" srcId="{68CA56AC-C57F-3949-A118-91F939BE41CB}" destId="{05C2DC5E-4E3A-1445-8EDB-AEBA46441AB5}" srcOrd="11" destOrd="0" presId="urn:microsoft.com/office/officeart/2008/layout/LinedList"/>
    <dgm:cxn modelId="{2BC91148-DFB8-A84B-B6B8-57C21C444A22}" type="presParOf" srcId="{05C2DC5E-4E3A-1445-8EDB-AEBA46441AB5}" destId="{8AA49200-AE1C-5443-8E78-621B1A46BF43}" srcOrd="0" destOrd="0" presId="urn:microsoft.com/office/officeart/2008/layout/LinedList"/>
    <dgm:cxn modelId="{4464F38D-0E99-2B49-9E01-34EE48AC1B00}" type="presParOf" srcId="{05C2DC5E-4E3A-1445-8EDB-AEBA46441AB5}" destId="{5546B908-B5BC-FB4D-87ED-1E2F5DCA5EEF}" srcOrd="1" destOrd="0" presId="urn:microsoft.com/office/officeart/2008/layout/LinedList"/>
    <dgm:cxn modelId="{5A286D9A-47A3-8F4C-B1F5-19B407AC08A7}" type="presParOf" srcId="{68CA56AC-C57F-3949-A118-91F939BE41CB}" destId="{A035A2BF-1E8B-8D48-A7E7-3B0123C104DC}" srcOrd="12" destOrd="0" presId="urn:microsoft.com/office/officeart/2008/layout/LinedList"/>
    <dgm:cxn modelId="{C5A8B99E-C7E8-2849-A183-344A41EC2A3D}" type="presParOf" srcId="{68CA56AC-C57F-3949-A118-91F939BE41CB}" destId="{33E230C7-A95B-1945-8266-26C7BCF877F3}" srcOrd="13" destOrd="0" presId="urn:microsoft.com/office/officeart/2008/layout/LinedList"/>
    <dgm:cxn modelId="{770DACAF-244F-2B48-82DB-71B302D00EBA}" type="presParOf" srcId="{33E230C7-A95B-1945-8266-26C7BCF877F3}" destId="{D065D1AF-BDF1-3146-895B-7591AAD56714}" srcOrd="0" destOrd="0" presId="urn:microsoft.com/office/officeart/2008/layout/LinedList"/>
    <dgm:cxn modelId="{DE863576-7795-E141-9BFD-34FDB4FD257F}" type="presParOf" srcId="{33E230C7-A95B-1945-8266-26C7BCF877F3}" destId="{5A4B7C28-AF0C-8E42-AB42-B17BD31FC499}" srcOrd="1" destOrd="0" presId="urn:microsoft.com/office/officeart/2008/layout/LinedList"/>
    <dgm:cxn modelId="{946AE084-2645-5D41-80B7-36C2CBF04820}" type="presParOf" srcId="{68CA56AC-C57F-3949-A118-91F939BE41CB}" destId="{B1289C24-62BF-E244-BD82-E50BF7566D4B}" srcOrd="14" destOrd="0" presId="urn:microsoft.com/office/officeart/2008/layout/LinedList"/>
    <dgm:cxn modelId="{EE129CF1-FFB1-AB4E-9C3E-1C9E2DD19B0F}" type="presParOf" srcId="{68CA56AC-C57F-3949-A118-91F939BE41CB}" destId="{C4AA27D5-7F5F-6749-A40C-9EE396872034}" srcOrd="15" destOrd="0" presId="urn:microsoft.com/office/officeart/2008/layout/LinedList"/>
    <dgm:cxn modelId="{BCE1CBBD-2B3D-3041-8BA6-B46334EEBACF}" type="presParOf" srcId="{C4AA27D5-7F5F-6749-A40C-9EE396872034}" destId="{E95EC84A-BC77-2849-AB37-D1EAB4D9ABD0}" srcOrd="0" destOrd="0" presId="urn:microsoft.com/office/officeart/2008/layout/LinedList"/>
    <dgm:cxn modelId="{530EFB3F-86E5-6B41-82E9-7EAD2C3153D7}" type="presParOf" srcId="{C4AA27D5-7F5F-6749-A40C-9EE396872034}" destId="{B1DA9977-706F-8342-8454-FE539454AD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FAB08-A761-4F73-8A90-38D77533BD76}">
      <dsp:nvSpPr>
        <dsp:cNvPr id="0" name=""/>
        <dsp:cNvSpPr/>
      </dsp:nvSpPr>
      <dsp:spPr>
        <a:xfrm>
          <a:off x="0" y="1407"/>
          <a:ext cx="7886700" cy="5997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33929-78CD-48A2-9AC5-65608FE567D3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1E5DB-67C9-4DD1-A9DA-454967F1BBEC}">
      <dsp:nvSpPr>
        <dsp:cNvPr id="0" name=""/>
        <dsp:cNvSpPr/>
      </dsp:nvSpPr>
      <dsp:spPr>
        <a:xfrm>
          <a:off x="692764" y="1407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Safe </a:t>
          </a:r>
          <a:r>
            <a:rPr lang="en-IN" sz="1600" b="1" kern="1200" dirty="0" err="1"/>
            <a:t>Takeoff</a:t>
          </a:r>
          <a:r>
            <a:rPr lang="en-IN" sz="1600" b="1" kern="1200" dirty="0"/>
            <a:t> &amp; Landing</a:t>
          </a:r>
          <a:r>
            <a:rPr lang="en-IN" sz="1600" kern="1200" dirty="0"/>
            <a:t> – Requires coordinated use of gear, brakes, and control surfaces</a:t>
          </a:r>
          <a:endParaRPr lang="en-US" sz="1600" kern="1200" dirty="0"/>
        </a:p>
      </dsp:txBody>
      <dsp:txXfrm>
        <a:off x="692764" y="1407"/>
        <a:ext cx="7193935" cy="599796"/>
      </dsp:txXfrm>
    </dsp:sp>
    <dsp:sp modelId="{457009D6-B6CD-4429-A9DA-045CFE8B3DB4}">
      <dsp:nvSpPr>
        <dsp:cNvPr id="0" name=""/>
        <dsp:cNvSpPr/>
      </dsp:nvSpPr>
      <dsp:spPr>
        <a:xfrm>
          <a:off x="0" y="751152"/>
          <a:ext cx="7886700" cy="5997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5BD9F-6DC9-49CD-A447-92EB7C55DF72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08643-2FFE-42D9-9844-5531FE1BDA92}">
      <dsp:nvSpPr>
        <dsp:cNvPr id="0" name=""/>
        <dsp:cNvSpPr/>
      </dsp:nvSpPr>
      <dsp:spPr>
        <a:xfrm>
          <a:off x="692764" y="751152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Navigation &amp; Communication</a:t>
          </a:r>
          <a:r>
            <a:rPr lang="en-IN" sz="1600" kern="1200" dirty="0"/>
            <a:t> – Enabled by GPS, radios, and autopilot</a:t>
          </a:r>
          <a:endParaRPr lang="en-US" sz="1600" kern="1200" dirty="0"/>
        </a:p>
      </dsp:txBody>
      <dsp:txXfrm>
        <a:off x="692764" y="751152"/>
        <a:ext cx="7193935" cy="599796"/>
      </dsp:txXfrm>
    </dsp:sp>
    <dsp:sp modelId="{ABB5B9DA-4091-4604-B78F-36A8D97CFDAF}">
      <dsp:nvSpPr>
        <dsp:cNvPr id="0" name=""/>
        <dsp:cNvSpPr/>
      </dsp:nvSpPr>
      <dsp:spPr>
        <a:xfrm>
          <a:off x="0" y="1500898"/>
          <a:ext cx="7886700" cy="5997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74134-C022-46B4-8719-64543BAAA935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6260-98AA-499C-9063-5464765BFEC7}">
      <dsp:nvSpPr>
        <dsp:cNvPr id="0" name=""/>
        <dsp:cNvSpPr/>
      </dsp:nvSpPr>
      <dsp:spPr>
        <a:xfrm>
          <a:off x="692764" y="150089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Situational Awareness</a:t>
          </a:r>
          <a:r>
            <a:rPr lang="en-IN" sz="1600" kern="1200" dirty="0"/>
            <a:t> – Through cockpit instruments and sensors</a:t>
          </a:r>
          <a:endParaRPr lang="en-US" sz="1600" kern="1200" dirty="0"/>
        </a:p>
      </dsp:txBody>
      <dsp:txXfrm>
        <a:off x="692764" y="1500898"/>
        <a:ext cx="7193935" cy="599796"/>
      </dsp:txXfrm>
    </dsp:sp>
    <dsp:sp modelId="{4BC39703-B606-460A-B580-994026C82115}">
      <dsp:nvSpPr>
        <dsp:cNvPr id="0" name=""/>
        <dsp:cNvSpPr/>
      </dsp:nvSpPr>
      <dsp:spPr>
        <a:xfrm>
          <a:off x="0" y="2250643"/>
          <a:ext cx="7886700" cy="5997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A7444-E085-4EDD-8994-0587C77C874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0F511-2DA8-44E1-A0AB-5B5E886DCED4}">
      <dsp:nvSpPr>
        <dsp:cNvPr id="0" name=""/>
        <dsp:cNvSpPr/>
      </dsp:nvSpPr>
      <dsp:spPr>
        <a:xfrm>
          <a:off x="692764" y="2250643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System Redundancy</a:t>
          </a:r>
          <a:r>
            <a:rPr lang="en-IN" sz="1600" kern="1200" dirty="0"/>
            <a:t> – Increases reliability and flight safety</a:t>
          </a:r>
          <a:endParaRPr lang="en-US" sz="1600" kern="1200" dirty="0"/>
        </a:p>
      </dsp:txBody>
      <dsp:txXfrm>
        <a:off x="692764" y="2250643"/>
        <a:ext cx="7193935" cy="599796"/>
      </dsp:txXfrm>
    </dsp:sp>
    <dsp:sp modelId="{89E82C82-BB65-42DC-976A-85A2CB306554}">
      <dsp:nvSpPr>
        <dsp:cNvPr id="0" name=""/>
        <dsp:cNvSpPr/>
      </dsp:nvSpPr>
      <dsp:spPr>
        <a:xfrm>
          <a:off x="0" y="3000388"/>
          <a:ext cx="7886700" cy="5997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3823E-196A-4695-AF46-7963463B260F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C8DCD-5603-44D9-82E9-CA07FE2B3345}">
      <dsp:nvSpPr>
        <dsp:cNvPr id="0" name=""/>
        <dsp:cNvSpPr/>
      </dsp:nvSpPr>
      <dsp:spPr>
        <a:xfrm>
          <a:off x="692764" y="300038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Crew &amp; Passenger Comfort</a:t>
          </a:r>
          <a:r>
            <a:rPr lang="en-IN" sz="1600" kern="1200" dirty="0"/>
            <a:t> </a:t>
          </a:r>
          <a:r>
            <a:rPr lang="en-IN" sz="1600" kern="1200" dirty="0" smtClean="0"/>
            <a:t>–Pressurization </a:t>
          </a:r>
          <a:r>
            <a:rPr lang="en-IN" sz="1600" kern="1200" dirty="0"/>
            <a:t>keep cabin habitable</a:t>
          </a:r>
          <a:endParaRPr lang="en-US" sz="1600" kern="1200" dirty="0"/>
        </a:p>
      </dsp:txBody>
      <dsp:txXfrm>
        <a:off x="692764" y="3000388"/>
        <a:ext cx="7193935" cy="599796"/>
      </dsp:txXfrm>
    </dsp:sp>
    <dsp:sp modelId="{6EB84B46-BC02-4F7F-A83F-C116A6407456}">
      <dsp:nvSpPr>
        <dsp:cNvPr id="0" name=""/>
        <dsp:cNvSpPr/>
      </dsp:nvSpPr>
      <dsp:spPr>
        <a:xfrm>
          <a:off x="0" y="3750134"/>
          <a:ext cx="7886700" cy="5997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29413-EB16-430D-A432-EF5B5249090A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1095C-C9FD-4B11-B62C-37728E7ABD83}">
      <dsp:nvSpPr>
        <dsp:cNvPr id="0" name=""/>
        <dsp:cNvSpPr/>
      </dsp:nvSpPr>
      <dsp:spPr>
        <a:xfrm>
          <a:off x="692764" y="3750134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/>
            <a:t>Emergency Management</a:t>
          </a:r>
          <a:r>
            <a:rPr lang="en-IN" sz="1600" kern="1200" dirty="0"/>
            <a:t> – Systems like fire detection, oxygen, and backup power ensure survivability</a:t>
          </a:r>
          <a:endParaRPr lang="en-US" sz="1600" kern="1200" dirty="0"/>
        </a:p>
      </dsp:txBody>
      <dsp:txXfrm>
        <a:off x="692764" y="3750134"/>
        <a:ext cx="7193935" cy="5997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BAA3B-CDFA-D041-B998-F185FF4E31BB}">
      <dsp:nvSpPr>
        <dsp:cNvPr id="0" name=""/>
        <dsp:cNvSpPr/>
      </dsp:nvSpPr>
      <dsp:spPr>
        <a:xfrm>
          <a:off x="0" y="295041"/>
          <a:ext cx="8229600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/>
            <a:t>Prevent ice formation on critical surfaces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b="1" kern="1200"/>
            <a:t>Key Protected Areas: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/>
            <a:t>Wing leading edges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/>
            <a:t>Engine inlets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/>
            <a:t>Windshield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/>
            <a:t>Pitot tubes</a:t>
          </a:r>
          <a:endParaRPr lang="en-US" sz="1300" kern="1200"/>
        </a:p>
      </dsp:txBody>
      <dsp:txXfrm>
        <a:off x="0" y="295041"/>
        <a:ext cx="8229600" cy="1638000"/>
      </dsp:txXfrm>
    </dsp:sp>
    <dsp:sp modelId="{3808462C-3A69-6848-9DD3-0923243E3BA3}">
      <dsp:nvSpPr>
        <dsp:cNvPr id="0" name=""/>
        <dsp:cNvSpPr/>
      </dsp:nvSpPr>
      <dsp:spPr>
        <a:xfrm>
          <a:off x="411480" y="103161"/>
          <a:ext cx="57607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/>
            <a:t>❄️ Ice Protection Systems</a:t>
          </a:r>
          <a:endParaRPr lang="en-US" sz="1300" kern="1200"/>
        </a:p>
      </dsp:txBody>
      <dsp:txXfrm>
        <a:off x="430214" y="121895"/>
        <a:ext cx="5723252" cy="346292"/>
      </dsp:txXfrm>
    </dsp:sp>
    <dsp:sp modelId="{3BC12CF8-5AE1-1345-B8ED-29A7D52E79EC}">
      <dsp:nvSpPr>
        <dsp:cNvPr id="0" name=""/>
        <dsp:cNvSpPr/>
      </dsp:nvSpPr>
      <dsp:spPr>
        <a:xfrm>
          <a:off x="0" y="2195121"/>
          <a:ext cx="82296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b="1" kern="1200"/>
            <a:t>Thermal (Bleed Air Heating):</a:t>
          </a:r>
          <a:r>
            <a:rPr lang="en-IN" sz="1300" kern="1200"/>
            <a:t> Hot engine air heats surfaces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b="1" kern="1200"/>
            <a:t>Electric Heating:</a:t>
          </a:r>
          <a:r>
            <a:rPr lang="en-IN" sz="1300" kern="1200"/>
            <a:t> Used for smaller components like sensors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b="1" kern="1200"/>
            <a:t>Pneumatic Boots:</a:t>
          </a:r>
          <a:r>
            <a:rPr lang="en-IN" sz="1300" kern="1200"/>
            <a:t> Rubber boots inflate to crack and shed ice</a:t>
          </a:r>
          <a:endParaRPr lang="en-US" sz="1300" kern="1200"/>
        </a:p>
      </dsp:txBody>
      <dsp:txXfrm>
        <a:off x="0" y="2195121"/>
        <a:ext cx="8229600" cy="982800"/>
      </dsp:txXfrm>
    </dsp:sp>
    <dsp:sp modelId="{32802A0A-34A6-334C-9365-D97F1190FA5C}">
      <dsp:nvSpPr>
        <dsp:cNvPr id="0" name=""/>
        <dsp:cNvSpPr/>
      </dsp:nvSpPr>
      <dsp:spPr>
        <a:xfrm>
          <a:off x="411480" y="2003241"/>
          <a:ext cx="57607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 dirty="0" smtClean="0"/>
            <a:t>Common </a:t>
          </a:r>
          <a:r>
            <a:rPr lang="en-IN" sz="1300" b="1" kern="1200" dirty="0"/>
            <a:t>Methods:</a:t>
          </a:r>
          <a:endParaRPr lang="en-US" sz="1300" kern="1200" dirty="0"/>
        </a:p>
      </dsp:txBody>
      <dsp:txXfrm>
        <a:off x="430214" y="2021975"/>
        <a:ext cx="5723252" cy="346292"/>
      </dsp:txXfrm>
    </dsp:sp>
    <dsp:sp modelId="{5F18A4C9-0204-4846-90DB-838E959A5690}">
      <dsp:nvSpPr>
        <dsp:cNvPr id="0" name=""/>
        <dsp:cNvSpPr/>
      </dsp:nvSpPr>
      <dsp:spPr>
        <a:xfrm>
          <a:off x="0" y="3440001"/>
          <a:ext cx="82296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b="1" kern="1200"/>
            <a:t>Windshield Wipers:</a:t>
          </a:r>
          <a:r>
            <a:rPr lang="en-IN" sz="1300" kern="1200"/>
            <a:t> Common in smaller aircraft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b="1" kern="1200"/>
            <a:t>Hydrophobic Coatings / Rain Repellent Sprays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b="1" kern="1200"/>
            <a:t>High-velocity air jets:</a:t>
          </a:r>
          <a:r>
            <a:rPr lang="en-IN" sz="1300" kern="1200"/>
            <a:t> Used to blow rain off the windshield</a:t>
          </a:r>
          <a:endParaRPr lang="en-US" sz="1300" kern="1200"/>
        </a:p>
      </dsp:txBody>
      <dsp:txXfrm>
        <a:off x="0" y="3440001"/>
        <a:ext cx="8229600" cy="982800"/>
      </dsp:txXfrm>
    </dsp:sp>
    <dsp:sp modelId="{1ED98831-F9C9-084A-84D3-441023761D5E}">
      <dsp:nvSpPr>
        <dsp:cNvPr id="0" name=""/>
        <dsp:cNvSpPr/>
      </dsp:nvSpPr>
      <dsp:spPr>
        <a:xfrm>
          <a:off x="411480" y="3248121"/>
          <a:ext cx="57607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 dirty="0"/>
            <a:t>☔ Rain Protection Systems</a:t>
          </a:r>
          <a:endParaRPr lang="en-US" sz="1300" kern="1200" dirty="0"/>
        </a:p>
      </dsp:txBody>
      <dsp:txXfrm>
        <a:off x="430214" y="3266855"/>
        <a:ext cx="5723252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E9708-C3D8-8C45-9251-6F8627CB2F1D}">
      <dsp:nvSpPr>
        <dsp:cNvPr id="0" name=""/>
        <dsp:cNvSpPr/>
      </dsp:nvSpPr>
      <dsp:spPr>
        <a:xfrm>
          <a:off x="2411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Purpose:</a:t>
          </a:r>
          <a:endParaRPr lang="en-US" sz="1400" kern="1200"/>
        </a:p>
      </dsp:txBody>
      <dsp:txXfrm>
        <a:off x="2411" y="350242"/>
        <a:ext cx="1912739" cy="1147643"/>
      </dsp:txXfrm>
    </dsp:sp>
    <dsp:sp modelId="{59485A92-A9FB-054B-ADFC-547F93BA9C68}">
      <dsp:nvSpPr>
        <dsp:cNvPr id="0" name=""/>
        <dsp:cNvSpPr/>
      </dsp:nvSpPr>
      <dsp:spPr>
        <a:xfrm>
          <a:off x="2106423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Detect, alert, and extinguish fires in critical aircraft areas</a:t>
          </a:r>
          <a:endParaRPr lang="en-US" sz="1400" kern="1200"/>
        </a:p>
      </dsp:txBody>
      <dsp:txXfrm>
        <a:off x="2106423" y="350242"/>
        <a:ext cx="1912739" cy="1147643"/>
      </dsp:txXfrm>
    </dsp:sp>
    <dsp:sp modelId="{8502CD67-05C9-504C-A38B-A45749226FC7}">
      <dsp:nvSpPr>
        <dsp:cNvPr id="0" name=""/>
        <dsp:cNvSpPr/>
      </dsp:nvSpPr>
      <dsp:spPr>
        <a:xfrm>
          <a:off x="4210436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Ensure passenger and crew safety</a:t>
          </a:r>
          <a:endParaRPr lang="en-US" sz="1400" kern="1200"/>
        </a:p>
      </dsp:txBody>
      <dsp:txXfrm>
        <a:off x="4210436" y="350242"/>
        <a:ext cx="1912739" cy="1147643"/>
      </dsp:txXfrm>
    </dsp:sp>
    <dsp:sp modelId="{45BAAAB2-8932-A34C-ACF4-A3E7D7C629BC}">
      <dsp:nvSpPr>
        <dsp:cNvPr id="0" name=""/>
        <dsp:cNvSpPr/>
      </dsp:nvSpPr>
      <dsp:spPr>
        <a:xfrm>
          <a:off x="6314449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Fire Detection Systems</a:t>
          </a:r>
          <a:endParaRPr lang="en-US" sz="1400" kern="1200"/>
        </a:p>
      </dsp:txBody>
      <dsp:txXfrm>
        <a:off x="6314449" y="350242"/>
        <a:ext cx="1912739" cy="1147643"/>
      </dsp:txXfrm>
    </dsp:sp>
    <dsp:sp modelId="{67B898DF-F73B-3C4A-9FAE-4473323C164C}">
      <dsp:nvSpPr>
        <dsp:cNvPr id="0" name=""/>
        <dsp:cNvSpPr/>
      </dsp:nvSpPr>
      <dsp:spPr>
        <a:xfrm>
          <a:off x="2411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Use </a:t>
          </a:r>
          <a:r>
            <a:rPr lang="en-IN" sz="1400" b="1" kern="1200"/>
            <a:t>heat-sensitive loops or sensors</a:t>
          </a:r>
          <a:endParaRPr lang="en-US" sz="1400" kern="1200"/>
        </a:p>
      </dsp:txBody>
      <dsp:txXfrm>
        <a:off x="2411" y="1689159"/>
        <a:ext cx="1912739" cy="1147643"/>
      </dsp:txXfrm>
    </dsp:sp>
    <dsp:sp modelId="{CD2A0C3A-9564-6048-A901-24EF336D9D99}">
      <dsp:nvSpPr>
        <dsp:cNvPr id="0" name=""/>
        <dsp:cNvSpPr/>
      </dsp:nvSpPr>
      <dsp:spPr>
        <a:xfrm>
          <a:off x="2106423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Installed in: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Engines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APU (Auxiliary Power Unit)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Cargo compartments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Lavatories</a:t>
          </a:r>
          <a:endParaRPr lang="en-US" sz="1100" kern="1200"/>
        </a:p>
      </dsp:txBody>
      <dsp:txXfrm>
        <a:off x="2106423" y="1689159"/>
        <a:ext cx="1912739" cy="1147643"/>
      </dsp:txXfrm>
    </dsp:sp>
    <dsp:sp modelId="{21E30960-1C9B-C348-971F-AE41682C4A65}">
      <dsp:nvSpPr>
        <dsp:cNvPr id="0" name=""/>
        <dsp:cNvSpPr/>
      </dsp:nvSpPr>
      <dsp:spPr>
        <a:xfrm>
          <a:off x="4210436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Trigger </a:t>
          </a:r>
          <a:r>
            <a:rPr lang="en-IN" sz="1400" b="1" kern="1200"/>
            <a:t>warnings on cockpit displays</a:t>
          </a:r>
          <a:endParaRPr lang="en-US" sz="1400" kern="1200"/>
        </a:p>
      </dsp:txBody>
      <dsp:txXfrm>
        <a:off x="4210436" y="1689159"/>
        <a:ext cx="1912739" cy="1147643"/>
      </dsp:txXfrm>
    </dsp:sp>
    <dsp:sp modelId="{A724FCF1-60F0-6E44-A34F-D0612F63BBE0}">
      <dsp:nvSpPr>
        <dsp:cNvPr id="0" name=""/>
        <dsp:cNvSpPr/>
      </dsp:nvSpPr>
      <dsp:spPr>
        <a:xfrm>
          <a:off x="6314449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Fire Suppression Systems</a:t>
          </a:r>
          <a:endParaRPr lang="en-US" sz="1400" kern="1200"/>
        </a:p>
      </dsp:txBody>
      <dsp:txXfrm>
        <a:off x="6314449" y="1689159"/>
        <a:ext cx="1912739" cy="1147643"/>
      </dsp:txXfrm>
    </dsp:sp>
    <dsp:sp modelId="{0BCD5432-EB5A-FC4E-9FC4-69A9ED311AE7}">
      <dsp:nvSpPr>
        <dsp:cNvPr id="0" name=""/>
        <dsp:cNvSpPr/>
      </dsp:nvSpPr>
      <dsp:spPr>
        <a:xfrm>
          <a:off x="1054417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Engine &amp; APU: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Use </a:t>
          </a:r>
          <a:r>
            <a:rPr lang="en-IN" sz="1100" b="1" kern="1200"/>
            <a:t>Halon-based extinguishers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Automatically or manually discharged</a:t>
          </a:r>
          <a:endParaRPr lang="en-US" sz="1100" kern="1200"/>
        </a:p>
      </dsp:txBody>
      <dsp:txXfrm>
        <a:off x="1054417" y="3028077"/>
        <a:ext cx="1912739" cy="1147643"/>
      </dsp:txXfrm>
    </dsp:sp>
    <dsp:sp modelId="{2EC5A41F-ACE4-3A46-ADA3-BD86EC60FF36}">
      <dsp:nvSpPr>
        <dsp:cNvPr id="0" name=""/>
        <dsp:cNvSpPr/>
      </dsp:nvSpPr>
      <dsp:spPr>
        <a:xfrm>
          <a:off x="3158430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Cargo Bay: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Dual-phase Halon discharge (initial knockdown + sustained release)</a:t>
          </a:r>
          <a:endParaRPr lang="en-US" sz="1100" kern="1200"/>
        </a:p>
      </dsp:txBody>
      <dsp:txXfrm>
        <a:off x="3158430" y="3028077"/>
        <a:ext cx="1912739" cy="1147643"/>
      </dsp:txXfrm>
    </dsp:sp>
    <dsp:sp modelId="{A4466254-4450-9F4E-8D3A-CC5D021CD6CA}">
      <dsp:nvSpPr>
        <dsp:cNvPr id="0" name=""/>
        <dsp:cNvSpPr/>
      </dsp:nvSpPr>
      <dsp:spPr>
        <a:xfrm>
          <a:off x="5262443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Lavatories: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b="1" kern="1200"/>
            <a:t>Automatic fire bottles</a:t>
          </a:r>
          <a:r>
            <a:rPr lang="en-IN" sz="1100" kern="1200"/>
            <a:t> in trash bins</a:t>
          </a:r>
          <a:endParaRPr lang="en-US" sz="1100" kern="1200"/>
        </a:p>
      </dsp:txBody>
      <dsp:txXfrm>
        <a:off x="5262443" y="3028077"/>
        <a:ext cx="1912739" cy="11476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8CDA7-B6E7-144E-AA17-22312436B260}">
      <dsp:nvSpPr>
        <dsp:cNvPr id="0" name=""/>
        <dsp:cNvSpPr/>
      </dsp:nvSpPr>
      <dsp:spPr>
        <a:xfrm>
          <a:off x="0" y="55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56274-459B-8541-9450-5C1DF0BAEE55}">
      <dsp:nvSpPr>
        <dsp:cNvPr id="0" name=""/>
        <dsp:cNvSpPr/>
      </dsp:nvSpPr>
      <dsp:spPr>
        <a:xfrm>
          <a:off x="0" y="552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/>
            <a:t>Primary Flight Instruments:</a:t>
          </a:r>
          <a:endParaRPr lang="en-US" sz="2000" kern="1200" dirty="0"/>
        </a:p>
      </dsp:txBody>
      <dsp:txXfrm>
        <a:off x="0" y="552"/>
        <a:ext cx="8229600" cy="301657"/>
      </dsp:txXfrm>
    </dsp:sp>
    <dsp:sp modelId="{B46AA140-F578-D440-BEE4-104B7041C692}">
      <dsp:nvSpPr>
        <dsp:cNvPr id="0" name=""/>
        <dsp:cNvSpPr/>
      </dsp:nvSpPr>
      <dsp:spPr>
        <a:xfrm>
          <a:off x="0" y="30220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28846-B2E0-EE42-B0E4-60193BFF5BB7}">
      <dsp:nvSpPr>
        <dsp:cNvPr id="0" name=""/>
        <dsp:cNvSpPr/>
      </dsp:nvSpPr>
      <dsp:spPr>
        <a:xfrm>
          <a:off x="0" y="302209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/>
            <a:t>Airspeed Indicator (ASI):</a:t>
          </a:r>
          <a:r>
            <a:rPr lang="en-IN" sz="2000" kern="1200" dirty="0"/>
            <a:t> Measures aircraft speed relative to air</a:t>
          </a:r>
          <a:endParaRPr lang="en-US" sz="2000" kern="1200" dirty="0"/>
        </a:p>
      </dsp:txBody>
      <dsp:txXfrm>
        <a:off x="0" y="302209"/>
        <a:ext cx="8229600" cy="301657"/>
      </dsp:txXfrm>
    </dsp:sp>
    <dsp:sp modelId="{AE52095A-8BEE-BC46-A52F-DA9A7BDDF1E3}">
      <dsp:nvSpPr>
        <dsp:cNvPr id="0" name=""/>
        <dsp:cNvSpPr/>
      </dsp:nvSpPr>
      <dsp:spPr>
        <a:xfrm>
          <a:off x="0" y="603866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9A706-8013-734C-A655-8FD6D9CEA239}">
      <dsp:nvSpPr>
        <dsp:cNvPr id="0" name=""/>
        <dsp:cNvSpPr/>
      </dsp:nvSpPr>
      <dsp:spPr>
        <a:xfrm>
          <a:off x="0" y="603866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/>
            <a:t>Attitude Indicator (AI):</a:t>
          </a:r>
          <a:r>
            <a:rPr lang="en-IN" sz="2000" kern="1200"/>
            <a:t> Shows aircraft orientation (pitch and bank)</a:t>
          </a:r>
          <a:endParaRPr lang="en-US" sz="2000" kern="1200"/>
        </a:p>
      </dsp:txBody>
      <dsp:txXfrm>
        <a:off x="0" y="603866"/>
        <a:ext cx="8229600" cy="301657"/>
      </dsp:txXfrm>
    </dsp:sp>
    <dsp:sp modelId="{922B2BCE-042E-924C-B9B4-B1A8CA47BB35}">
      <dsp:nvSpPr>
        <dsp:cNvPr id="0" name=""/>
        <dsp:cNvSpPr/>
      </dsp:nvSpPr>
      <dsp:spPr>
        <a:xfrm>
          <a:off x="0" y="905524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70A7F-7AF2-9043-9055-C69391D70260}">
      <dsp:nvSpPr>
        <dsp:cNvPr id="0" name=""/>
        <dsp:cNvSpPr/>
      </dsp:nvSpPr>
      <dsp:spPr>
        <a:xfrm>
          <a:off x="0" y="905524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/>
            <a:t>Altimeter:</a:t>
          </a:r>
          <a:r>
            <a:rPr lang="en-IN" sz="2000" kern="1200"/>
            <a:t> Displays altitude using atmospheric pressure</a:t>
          </a:r>
          <a:endParaRPr lang="en-US" sz="2000" kern="1200"/>
        </a:p>
      </dsp:txBody>
      <dsp:txXfrm>
        <a:off x="0" y="905524"/>
        <a:ext cx="8229600" cy="301657"/>
      </dsp:txXfrm>
    </dsp:sp>
    <dsp:sp modelId="{354F8071-3E45-A549-88FD-CFDC1F2E9940}">
      <dsp:nvSpPr>
        <dsp:cNvPr id="0" name=""/>
        <dsp:cNvSpPr/>
      </dsp:nvSpPr>
      <dsp:spPr>
        <a:xfrm>
          <a:off x="0" y="120718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EEF12-BA0A-EB49-AD3D-55DBD05F291A}">
      <dsp:nvSpPr>
        <dsp:cNvPr id="0" name=""/>
        <dsp:cNvSpPr/>
      </dsp:nvSpPr>
      <dsp:spPr>
        <a:xfrm>
          <a:off x="0" y="1207181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/>
            <a:t>Heading Indicator (HI):</a:t>
          </a:r>
          <a:r>
            <a:rPr lang="en-IN" sz="2000" kern="1200"/>
            <a:t> Indicates aircraft direction (uses gyroscope)</a:t>
          </a:r>
          <a:endParaRPr lang="en-US" sz="2000" kern="1200"/>
        </a:p>
      </dsp:txBody>
      <dsp:txXfrm>
        <a:off x="0" y="1207181"/>
        <a:ext cx="8229600" cy="301657"/>
      </dsp:txXfrm>
    </dsp:sp>
    <dsp:sp modelId="{7E8039D5-6126-A443-82A2-A15AFF73EA91}">
      <dsp:nvSpPr>
        <dsp:cNvPr id="0" name=""/>
        <dsp:cNvSpPr/>
      </dsp:nvSpPr>
      <dsp:spPr>
        <a:xfrm>
          <a:off x="0" y="150883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F4510-9D9A-F640-98FB-ACAD8AF3A610}">
      <dsp:nvSpPr>
        <dsp:cNvPr id="0" name=""/>
        <dsp:cNvSpPr/>
      </dsp:nvSpPr>
      <dsp:spPr>
        <a:xfrm>
          <a:off x="0" y="1508838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/>
            <a:t>Turn Coordinator:</a:t>
          </a:r>
          <a:r>
            <a:rPr lang="en-IN" sz="2000" kern="1200"/>
            <a:t> Shows rate of turn and coordination</a:t>
          </a:r>
          <a:endParaRPr lang="en-US" sz="2000" kern="1200"/>
        </a:p>
      </dsp:txBody>
      <dsp:txXfrm>
        <a:off x="0" y="1508838"/>
        <a:ext cx="8229600" cy="301657"/>
      </dsp:txXfrm>
    </dsp:sp>
    <dsp:sp modelId="{66286732-8F42-9B4D-A7D3-3D5588F2B44B}">
      <dsp:nvSpPr>
        <dsp:cNvPr id="0" name=""/>
        <dsp:cNvSpPr/>
      </dsp:nvSpPr>
      <dsp:spPr>
        <a:xfrm>
          <a:off x="0" y="1810495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C69E0-6F3A-5043-8D8D-DA8F13AB5E0B}">
      <dsp:nvSpPr>
        <dsp:cNvPr id="0" name=""/>
        <dsp:cNvSpPr/>
      </dsp:nvSpPr>
      <dsp:spPr>
        <a:xfrm>
          <a:off x="0" y="1810495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/>
            <a:t>Vertical Speed Indicator (VSI):</a:t>
          </a:r>
          <a:r>
            <a:rPr lang="en-IN" sz="2000" kern="1200"/>
            <a:t> Displays rate of climb or descent</a:t>
          </a:r>
          <a:endParaRPr lang="en-US" sz="2000" kern="1200"/>
        </a:p>
      </dsp:txBody>
      <dsp:txXfrm>
        <a:off x="0" y="1810495"/>
        <a:ext cx="8229600" cy="301657"/>
      </dsp:txXfrm>
    </dsp:sp>
    <dsp:sp modelId="{C68963DC-E17C-0746-9F96-C805C88C79B1}">
      <dsp:nvSpPr>
        <dsp:cNvPr id="0" name=""/>
        <dsp:cNvSpPr/>
      </dsp:nvSpPr>
      <dsp:spPr>
        <a:xfrm>
          <a:off x="0" y="211215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5530E-87C7-D048-BE86-DADD8F784295}">
      <dsp:nvSpPr>
        <dsp:cNvPr id="0" name=""/>
        <dsp:cNvSpPr/>
      </dsp:nvSpPr>
      <dsp:spPr>
        <a:xfrm>
          <a:off x="0" y="2112152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/>
            <a:t>Navigation Instruments:</a:t>
          </a:r>
          <a:endParaRPr lang="en-US" sz="2000" kern="1200"/>
        </a:p>
      </dsp:txBody>
      <dsp:txXfrm>
        <a:off x="0" y="2112152"/>
        <a:ext cx="8229600" cy="301657"/>
      </dsp:txXfrm>
    </dsp:sp>
    <dsp:sp modelId="{552A32BC-CE5F-E248-9250-70ED4D69BB4B}">
      <dsp:nvSpPr>
        <dsp:cNvPr id="0" name=""/>
        <dsp:cNvSpPr/>
      </dsp:nvSpPr>
      <dsp:spPr>
        <a:xfrm>
          <a:off x="0" y="241381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1211E-CC21-7A4C-8986-491301E322F2}">
      <dsp:nvSpPr>
        <dsp:cNvPr id="0" name=""/>
        <dsp:cNvSpPr/>
      </dsp:nvSpPr>
      <dsp:spPr>
        <a:xfrm>
          <a:off x="0" y="2413810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Magnetic Compass</a:t>
          </a:r>
          <a:endParaRPr lang="en-US" sz="2000" kern="1200"/>
        </a:p>
      </dsp:txBody>
      <dsp:txXfrm>
        <a:off x="0" y="2413810"/>
        <a:ext cx="8229600" cy="301657"/>
      </dsp:txXfrm>
    </dsp:sp>
    <dsp:sp modelId="{4F856D43-3FBB-D34B-A3E2-E0A8AEE5E267}">
      <dsp:nvSpPr>
        <dsp:cNvPr id="0" name=""/>
        <dsp:cNvSpPr/>
      </dsp:nvSpPr>
      <dsp:spPr>
        <a:xfrm>
          <a:off x="0" y="2715467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A0CF6-464A-9D4A-985E-B14319F28EED}">
      <dsp:nvSpPr>
        <dsp:cNvPr id="0" name=""/>
        <dsp:cNvSpPr/>
      </dsp:nvSpPr>
      <dsp:spPr>
        <a:xfrm>
          <a:off x="0" y="2715467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VOR Receiver (VHF Omnidirectional Range)</a:t>
          </a:r>
          <a:endParaRPr lang="en-US" sz="2000" kern="1200"/>
        </a:p>
      </dsp:txBody>
      <dsp:txXfrm>
        <a:off x="0" y="2715467"/>
        <a:ext cx="8229600" cy="301657"/>
      </dsp:txXfrm>
    </dsp:sp>
    <dsp:sp modelId="{D6753E4E-74EA-A140-925F-33E62B5E0193}">
      <dsp:nvSpPr>
        <dsp:cNvPr id="0" name=""/>
        <dsp:cNvSpPr/>
      </dsp:nvSpPr>
      <dsp:spPr>
        <a:xfrm>
          <a:off x="0" y="3017124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D3822-68BF-A444-8F67-C34F549DAA49}">
      <dsp:nvSpPr>
        <dsp:cNvPr id="0" name=""/>
        <dsp:cNvSpPr/>
      </dsp:nvSpPr>
      <dsp:spPr>
        <a:xfrm>
          <a:off x="0" y="3017124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GPS Display (in modern cockpits)</a:t>
          </a:r>
          <a:endParaRPr lang="en-US" sz="2000" kern="1200"/>
        </a:p>
      </dsp:txBody>
      <dsp:txXfrm>
        <a:off x="0" y="3017124"/>
        <a:ext cx="8229600" cy="301657"/>
      </dsp:txXfrm>
    </dsp:sp>
    <dsp:sp modelId="{6751A1EA-5783-944D-96AF-7BE6748CAB87}">
      <dsp:nvSpPr>
        <dsp:cNvPr id="0" name=""/>
        <dsp:cNvSpPr/>
      </dsp:nvSpPr>
      <dsp:spPr>
        <a:xfrm>
          <a:off x="0" y="3318781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4F80A-906C-5D42-AC62-2F27A5CE0E49}">
      <dsp:nvSpPr>
        <dsp:cNvPr id="0" name=""/>
        <dsp:cNvSpPr/>
      </dsp:nvSpPr>
      <dsp:spPr>
        <a:xfrm>
          <a:off x="0" y="3318781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/>
            <a:t>Engine and System Monitoring (Optional to Mention):</a:t>
          </a:r>
          <a:endParaRPr lang="en-US" sz="2000" kern="1200"/>
        </a:p>
      </dsp:txBody>
      <dsp:txXfrm>
        <a:off x="0" y="3318781"/>
        <a:ext cx="8229600" cy="301657"/>
      </dsp:txXfrm>
    </dsp:sp>
    <dsp:sp modelId="{31B10A25-0B2E-A547-9C82-6CF535BEBDEF}">
      <dsp:nvSpPr>
        <dsp:cNvPr id="0" name=""/>
        <dsp:cNvSpPr/>
      </dsp:nvSpPr>
      <dsp:spPr>
        <a:xfrm>
          <a:off x="0" y="362043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13B94-82B4-4F4A-8BFC-77A22AB66A7C}">
      <dsp:nvSpPr>
        <dsp:cNvPr id="0" name=""/>
        <dsp:cNvSpPr/>
      </dsp:nvSpPr>
      <dsp:spPr>
        <a:xfrm>
          <a:off x="0" y="3620438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Tachometer</a:t>
          </a:r>
          <a:endParaRPr lang="en-US" sz="2000" kern="1200"/>
        </a:p>
      </dsp:txBody>
      <dsp:txXfrm>
        <a:off x="0" y="3620438"/>
        <a:ext cx="8229600" cy="301657"/>
      </dsp:txXfrm>
    </dsp:sp>
    <dsp:sp modelId="{224B28DC-8434-6848-A7B5-CF1587FFFC18}">
      <dsp:nvSpPr>
        <dsp:cNvPr id="0" name=""/>
        <dsp:cNvSpPr/>
      </dsp:nvSpPr>
      <dsp:spPr>
        <a:xfrm>
          <a:off x="0" y="3922096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BC793-5E95-E54D-9641-0830E94A1FDD}">
      <dsp:nvSpPr>
        <dsp:cNvPr id="0" name=""/>
        <dsp:cNvSpPr/>
      </dsp:nvSpPr>
      <dsp:spPr>
        <a:xfrm>
          <a:off x="0" y="3922096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Manifold Pressure Gauge</a:t>
          </a:r>
          <a:endParaRPr lang="en-US" sz="2000" kern="1200"/>
        </a:p>
      </dsp:txBody>
      <dsp:txXfrm>
        <a:off x="0" y="3922096"/>
        <a:ext cx="8229600" cy="301657"/>
      </dsp:txXfrm>
    </dsp:sp>
    <dsp:sp modelId="{29FEE687-E554-1345-BCB4-5F6431230508}">
      <dsp:nvSpPr>
        <dsp:cNvPr id="0" name=""/>
        <dsp:cNvSpPr/>
      </dsp:nvSpPr>
      <dsp:spPr>
        <a:xfrm>
          <a:off x="0" y="4223753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3351-53B1-C143-AE1F-0E9A81946DE9}">
      <dsp:nvSpPr>
        <dsp:cNvPr id="0" name=""/>
        <dsp:cNvSpPr/>
      </dsp:nvSpPr>
      <dsp:spPr>
        <a:xfrm>
          <a:off x="0" y="4223753"/>
          <a:ext cx="8229600" cy="30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Fuel Quantity Indicators</a:t>
          </a:r>
          <a:endParaRPr lang="en-US" sz="2000" kern="1200"/>
        </a:p>
      </dsp:txBody>
      <dsp:txXfrm>
        <a:off x="0" y="4223753"/>
        <a:ext cx="8229600" cy="30165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969DB-B1AD-864E-A0BF-7275A8AA2C32}">
      <dsp:nvSpPr>
        <dsp:cNvPr id="0" name=""/>
        <dsp:cNvSpPr/>
      </dsp:nvSpPr>
      <dsp:spPr>
        <a:xfrm>
          <a:off x="2401342" y="198422"/>
          <a:ext cx="716185" cy="7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/>
            <a:t>Human Factors in Instrument Design</a:t>
          </a:r>
          <a:endParaRPr lang="en-US" sz="1100" kern="1200"/>
        </a:p>
      </dsp:txBody>
      <dsp:txXfrm>
        <a:off x="2401342" y="198422"/>
        <a:ext cx="716185" cy="716185"/>
      </dsp:txXfrm>
    </dsp:sp>
    <dsp:sp modelId="{60C5574F-9848-094C-B768-DF6E351B32B8}">
      <dsp:nvSpPr>
        <dsp:cNvPr id="0" name=""/>
        <dsp:cNvSpPr/>
      </dsp:nvSpPr>
      <dsp:spPr>
        <a:xfrm>
          <a:off x="331037" y="-241163"/>
          <a:ext cx="3709595" cy="3709595"/>
        </a:xfrm>
        <a:prstGeom prst="circularArrow">
          <a:avLst>
            <a:gd name="adj1" fmla="val 3765"/>
            <a:gd name="adj2" fmla="val 234906"/>
            <a:gd name="adj3" fmla="val 19826636"/>
            <a:gd name="adj4" fmla="val 18605863"/>
            <a:gd name="adj5" fmla="val 439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99F708-E4B8-6B43-885A-9BCD12FFFC1A}">
      <dsp:nvSpPr>
        <dsp:cNvPr id="0" name=""/>
        <dsp:cNvSpPr/>
      </dsp:nvSpPr>
      <dsp:spPr>
        <a:xfrm>
          <a:off x="3323013" y="1354161"/>
          <a:ext cx="716185" cy="7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/>
            <a:t>Readability:</a:t>
          </a:r>
          <a:r>
            <a:rPr lang="en-IN" sz="1100" kern="1200"/>
            <a:t/>
          </a:r>
          <a:br>
            <a:rPr lang="en-IN" sz="1100" kern="1200"/>
          </a:br>
          <a:r>
            <a:rPr lang="en-IN" sz="1100" kern="1200"/>
            <a:t>Clear fonts, high contrast, and intuitive layouts reduce pilot errors.</a:t>
          </a:r>
          <a:endParaRPr lang="en-US" sz="1100" kern="1200"/>
        </a:p>
      </dsp:txBody>
      <dsp:txXfrm>
        <a:off x="3323013" y="1354161"/>
        <a:ext cx="716185" cy="716185"/>
      </dsp:txXfrm>
    </dsp:sp>
    <dsp:sp modelId="{B78E4179-D1F7-AF4C-B5A4-FC4A14D55B80}">
      <dsp:nvSpPr>
        <dsp:cNvPr id="0" name=""/>
        <dsp:cNvSpPr/>
      </dsp:nvSpPr>
      <dsp:spPr>
        <a:xfrm>
          <a:off x="452118" y="641757"/>
          <a:ext cx="3709595" cy="3709595"/>
        </a:xfrm>
        <a:prstGeom prst="circularArrow">
          <a:avLst>
            <a:gd name="adj1" fmla="val 3765"/>
            <a:gd name="adj2" fmla="val 234906"/>
            <a:gd name="adj3" fmla="val 1229758"/>
            <a:gd name="adj4" fmla="val 21557675"/>
            <a:gd name="adj5" fmla="val 4392"/>
          </a:avLst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01103C-0190-8A48-A40C-D64F5D3E3CB3}">
      <dsp:nvSpPr>
        <dsp:cNvPr id="0" name=""/>
        <dsp:cNvSpPr/>
      </dsp:nvSpPr>
      <dsp:spPr>
        <a:xfrm>
          <a:off x="2994073" y="2795343"/>
          <a:ext cx="716185" cy="7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/>
            <a:t>Ergonomics:</a:t>
          </a:r>
          <a:r>
            <a:rPr lang="en-IN" sz="1100" kern="1200"/>
            <a:t/>
          </a:r>
          <a:br>
            <a:rPr lang="en-IN" sz="1100" kern="1200"/>
          </a:br>
          <a:r>
            <a:rPr lang="en-IN" sz="1100" kern="1200"/>
            <a:t>Instruments placed within easy view and reach to minimize head and eye movement.</a:t>
          </a:r>
          <a:endParaRPr lang="en-US" sz="1100" kern="1200"/>
        </a:p>
      </dsp:txBody>
      <dsp:txXfrm>
        <a:off x="2994073" y="2795343"/>
        <a:ext cx="716185" cy="716185"/>
      </dsp:txXfrm>
    </dsp:sp>
    <dsp:sp modelId="{5EBC0572-915E-2742-A280-86509C02863F}">
      <dsp:nvSpPr>
        <dsp:cNvPr id="0" name=""/>
        <dsp:cNvSpPr/>
      </dsp:nvSpPr>
      <dsp:spPr>
        <a:xfrm>
          <a:off x="165515" y="236521"/>
          <a:ext cx="3709595" cy="3709595"/>
        </a:xfrm>
        <a:prstGeom prst="circularArrow">
          <a:avLst>
            <a:gd name="adj1" fmla="val 3765"/>
            <a:gd name="adj2" fmla="val 234906"/>
            <a:gd name="adj3" fmla="val 4437016"/>
            <a:gd name="adj4" fmla="val 3308195"/>
            <a:gd name="adj5" fmla="val 4392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B8E71A-0226-4942-91E0-D5C387AFCD4E}">
      <dsp:nvSpPr>
        <dsp:cNvPr id="0" name=""/>
        <dsp:cNvSpPr/>
      </dsp:nvSpPr>
      <dsp:spPr>
        <a:xfrm>
          <a:off x="1662220" y="3436730"/>
          <a:ext cx="716185" cy="7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/>
            <a:t>Information Prioritization:</a:t>
          </a:r>
          <a:r>
            <a:rPr lang="en-IN" sz="1100" kern="1200"/>
            <a:t/>
          </a:r>
          <a:br>
            <a:rPr lang="en-IN" sz="1100" kern="1200"/>
          </a:br>
          <a:r>
            <a:rPr lang="en-IN" sz="1100" kern="1200"/>
            <a:t>Critical flight data (airspeed, attitude, altitude) displayed prominently.</a:t>
          </a:r>
          <a:endParaRPr lang="en-US" sz="1100" kern="1200"/>
        </a:p>
      </dsp:txBody>
      <dsp:txXfrm>
        <a:off x="1662220" y="3436730"/>
        <a:ext cx="716185" cy="716185"/>
      </dsp:txXfrm>
    </dsp:sp>
    <dsp:sp modelId="{0F241A0F-73F8-5444-B81A-532565549D87}">
      <dsp:nvSpPr>
        <dsp:cNvPr id="0" name=""/>
        <dsp:cNvSpPr/>
      </dsp:nvSpPr>
      <dsp:spPr>
        <a:xfrm>
          <a:off x="165515" y="236521"/>
          <a:ext cx="3709595" cy="3709595"/>
        </a:xfrm>
        <a:prstGeom prst="circularArrow">
          <a:avLst>
            <a:gd name="adj1" fmla="val 3765"/>
            <a:gd name="adj2" fmla="val 234906"/>
            <a:gd name="adj3" fmla="val 7256899"/>
            <a:gd name="adj4" fmla="val 6128078"/>
            <a:gd name="adj5" fmla="val 4392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3D54BB-108A-084B-B1F3-409619D55B80}">
      <dsp:nvSpPr>
        <dsp:cNvPr id="0" name=""/>
        <dsp:cNvSpPr/>
      </dsp:nvSpPr>
      <dsp:spPr>
        <a:xfrm>
          <a:off x="330367" y="2795343"/>
          <a:ext cx="716185" cy="7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/>
            <a:t>Consistency:</a:t>
          </a:r>
          <a:r>
            <a:rPr lang="en-IN" sz="1100" kern="1200"/>
            <a:t/>
          </a:r>
          <a:br>
            <a:rPr lang="en-IN" sz="1100" kern="1200"/>
          </a:br>
          <a:r>
            <a:rPr lang="en-IN" sz="1100" kern="1200"/>
            <a:t>Standardized symbols and colors for easy recognition across different aircraft.</a:t>
          </a:r>
          <a:endParaRPr lang="en-US" sz="1100" kern="1200"/>
        </a:p>
      </dsp:txBody>
      <dsp:txXfrm>
        <a:off x="330367" y="2795343"/>
        <a:ext cx="716185" cy="716185"/>
      </dsp:txXfrm>
    </dsp:sp>
    <dsp:sp modelId="{2F793A10-2707-6244-B191-20D3A3FE6404}">
      <dsp:nvSpPr>
        <dsp:cNvPr id="0" name=""/>
        <dsp:cNvSpPr/>
      </dsp:nvSpPr>
      <dsp:spPr>
        <a:xfrm>
          <a:off x="-7" y="641757"/>
          <a:ext cx="3709595" cy="3709595"/>
        </a:xfrm>
        <a:prstGeom prst="circularArrow">
          <a:avLst>
            <a:gd name="adj1" fmla="val 3765"/>
            <a:gd name="adj2" fmla="val 234906"/>
            <a:gd name="adj3" fmla="val 10607419"/>
            <a:gd name="adj4" fmla="val 9335336"/>
            <a:gd name="adj5" fmla="val 4392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228325-61BD-8640-B215-5E281144AE1F}">
      <dsp:nvSpPr>
        <dsp:cNvPr id="0" name=""/>
        <dsp:cNvSpPr/>
      </dsp:nvSpPr>
      <dsp:spPr>
        <a:xfrm>
          <a:off x="1427" y="1354161"/>
          <a:ext cx="716185" cy="7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 dirty="0"/>
            <a:t>Minimizing Workload:</a:t>
          </a:r>
          <a:r>
            <a:rPr lang="en-IN" sz="1100" kern="1200" dirty="0"/>
            <a:t/>
          </a:r>
          <a:br>
            <a:rPr lang="en-IN" sz="1100" kern="1200" dirty="0"/>
          </a:br>
          <a:r>
            <a:rPr lang="en-IN" sz="1100" kern="1200" dirty="0"/>
            <a:t>Integration of instruments to reduce scanning and interpretation time.</a:t>
          </a:r>
          <a:endParaRPr lang="en-US" sz="1100" kern="1200" dirty="0"/>
        </a:p>
      </dsp:txBody>
      <dsp:txXfrm>
        <a:off x="1427" y="1354161"/>
        <a:ext cx="716185" cy="716185"/>
      </dsp:txXfrm>
    </dsp:sp>
    <dsp:sp modelId="{BB0F32B5-32F2-A049-9A68-1D229BAD226A}">
      <dsp:nvSpPr>
        <dsp:cNvPr id="0" name=""/>
        <dsp:cNvSpPr/>
      </dsp:nvSpPr>
      <dsp:spPr>
        <a:xfrm>
          <a:off x="-7" y="-323034"/>
          <a:ext cx="3709595" cy="3709595"/>
        </a:xfrm>
        <a:prstGeom prst="circularArrow">
          <a:avLst>
            <a:gd name="adj1" fmla="val 3765"/>
            <a:gd name="adj2" fmla="val 234906"/>
            <a:gd name="adj3" fmla="val 13559231"/>
            <a:gd name="adj4" fmla="val 12338458"/>
            <a:gd name="adj5" fmla="val 4392"/>
          </a:avLst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736297-8A86-684E-9DFF-7D021EB07792}">
      <dsp:nvSpPr>
        <dsp:cNvPr id="0" name=""/>
        <dsp:cNvSpPr/>
      </dsp:nvSpPr>
      <dsp:spPr>
        <a:xfrm>
          <a:off x="923097" y="198422"/>
          <a:ext cx="716185" cy="71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b="1" kern="1200" dirty="0"/>
            <a:t>Alert Systems:</a:t>
          </a:r>
          <a:r>
            <a:rPr lang="en-IN" sz="1100" kern="1200" dirty="0"/>
            <a:t/>
          </a:r>
          <a:br>
            <a:rPr lang="en-IN" sz="1100" kern="1200" dirty="0"/>
          </a:br>
          <a:r>
            <a:rPr lang="en-IN" sz="1100" kern="1200" dirty="0"/>
            <a:t>Effective visual and auditory alerts to capture pilot attention without causing overload.</a:t>
          </a:r>
          <a:endParaRPr lang="en-US" sz="1100" kern="1200" dirty="0"/>
        </a:p>
      </dsp:txBody>
      <dsp:txXfrm>
        <a:off x="923097" y="198422"/>
        <a:ext cx="716185" cy="716185"/>
      </dsp:txXfrm>
    </dsp:sp>
    <dsp:sp modelId="{0289F619-52E7-E04B-9C23-48052A42099A}">
      <dsp:nvSpPr>
        <dsp:cNvPr id="0" name=""/>
        <dsp:cNvSpPr/>
      </dsp:nvSpPr>
      <dsp:spPr>
        <a:xfrm>
          <a:off x="179166" y="-2"/>
          <a:ext cx="3709595" cy="3709595"/>
        </a:xfrm>
        <a:prstGeom prst="circularArrow">
          <a:avLst>
            <a:gd name="adj1" fmla="val 3765"/>
            <a:gd name="adj2" fmla="val 234906"/>
            <a:gd name="adj3" fmla="val 16740590"/>
            <a:gd name="adj4" fmla="val 15424504"/>
            <a:gd name="adj5" fmla="val 4392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0943B-1164-4861-A0AE-6DD8E4D87610}">
      <dsp:nvSpPr>
        <dsp:cNvPr id="0" name=""/>
        <dsp:cNvSpPr/>
      </dsp:nvSpPr>
      <dsp:spPr>
        <a:xfrm>
          <a:off x="397705" y="119746"/>
          <a:ext cx="595634" cy="5956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B25B0-3302-4AED-B205-530F64267377}">
      <dsp:nvSpPr>
        <dsp:cNvPr id="0" name=""/>
        <dsp:cNvSpPr/>
      </dsp:nvSpPr>
      <dsp:spPr>
        <a:xfrm>
          <a:off x="33706" y="952451"/>
          <a:ext cx="1323632" cy="74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1" kern="1200"/>
            <a:t>Advanced Glass Cockpits:</a:t>
          </a:r>
          <a:r>
            <a:rPr lang="en-IN" sz="1200" kern="1200"/>
            <a:t/>
          </a:r>
          <a:br>
            <a:rPr lang="en-IN" sz="1200" kern="1200"/>
          </a:br>
          <a:r>
            <a:rPr lang="en-IN" sz="1200" kern="1200"/>
            <a:t>Even more integrated, customizable, and intuitive displays with augmented reality (AR).</a:t>
          </a:r>
          <a:endParaRPr lang="en-US" sz="1200" kern="1200"/>
        </a:p>
      </dsp:txBody>
      <dsp:txXfrm>
        <a:off x="33706" y="952451"/>
        <a:ext cx="1323632" cy="746611"/>
      </dsp:txXfrm>
    </dsp:sp>
    <dsp:sp modelId="{6696473B-BDC5-4AF7-A998-853029AD24B3}">
      <dsp:nvSpPr>
        <dsp:cNvPr id="0" name=""/>
        <dsp:cNvSpPr/>
      </dsp:nvSpPr>
      <dsp:spPr>
        <a:xfrm>
          <a:off x="1952973" y="119746"/>
          <a:ext cx="595634" cy="5956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DCE6E-F77A-4B72-8D5E-4621A9CDD328}">
      <dsp:nvSpPr>
        <dsp:cNvPr id="0" name=""/>
        <dsp:cNvSpPr/>
      </dsp:nvSpPr>
      <dsp:spPr>
        <a:xfrm>
          <a:off x="1588974" y="952451"/>
          <a:ext cx="1323632" cy="74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1" kern="1200"/>
            <a:t>Artificial Intelligence (AI):</a:t>
          </a:r>
          <a:r>
            <a:rPr lang="en-IN" sz="1200" kern="1200"/>
            <a:t/>
          </a:r>
          <a:br>
            <a:rPr lang="en-IN" sz="1200" kern="1200"/>
          </a:br>
          <a:r>
            <a:rPr lang="en-IN" sz="1200" kern="1200"/>
            <a:t>AI-assisted decision support, predictive maintenance, and adaptive autopilot systems.</a:t>
          </a:r>
          <a:endParaRPr lang="en-US" sz="1200" kern="1200"/>
        </a:p>
      </dsp:txBody>
      <dsp:txXfrm>
        <a:off x="1588974" y="952451"/>
        <a:ext cx="1323632" cy="746611"/>
      </dsp:txXfrm>
    </dsp:sp>
    <dsp:sp modelId="{A5802FCB-EFE7-4A4D-B9C5-9E026FED5D4F}">
      <dsp:nvSpPr>
        <dsp:cNvPr id="0" name=""/>
        <dsp:cNvSpPr/>
      </dsp:nvSpPr>
      <dsp:spPr>
        <a:xfrm>
          <a:off x="3508242" y="119746"/>
          <a:ext cx="595634" cy="5956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DDC05-A831-4640-85B4-9DD874927A15}">
      <dsp:nvSpPr>
        <dsp:cNvPr id="0" name=""/>
        <dsp:cNvSpPr/>
      </dsp:nvSpPr>
      <dsp:spPr>
        <a:xfrm>
          <a:off x="3144243" y="952451"/>
          <a:ext cx="1323632" cy="74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1" kern="1200"/>
            <a:t>Enhanced Connectivity:</a:t>
          </a:r>
          <a:r>
            <a:rPr lang="en-IN" sz="1200" kern="1200"/>
            <a:t/>
          </a:r>
          <a:br>
            <a:rPr lang="en-IN" sz="1200" kern="1200"/>
          </a:br>
          <a:r>
            <a:rPr lang="en-IN" sz="1200" kern="1200"/>
            <a:t>Real-time data link with ground stations, other aircraft, and satellites for better situational awareness.</a:t>
          </a:r>
          <a:endParaRPr lang="en-US" sz="1200" kern="1200"/>
        </a:p>
      </dsp:txBody>
      <dsp:txXfrm>
        <a:off x="3144243" y="952451"/>
        <a:ext cx="1323632" cy="746611"/>
      </dsp:txXfrm>
    </dsp:sp>
    <dsp:sp modelId="{57669814-8883-44DD-980F-984A3DD50C1E}">
      <dsp:nvSpPr>
        <dsp:cNvPr id="0" name=""/>
        <dsp:cNvSpPr/>
      </dsp:nvSpPr>
      <dsp:spPr>
        <a:xfrm>
          <a:off x="465946" y="2289280"/>
          <a:ext cx="595634" cy="5956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09840-342C-4F4B-A96F-B3C2166A01FE}">
      <dsp:nvSpPr>
        <dsp:cNvPr id="0" name=""/>
        <dsp:cNvSpPr/>
      </dsp:nvSpPr>
      <dsp:spPr>
        <a:xfrm>
          <a:off x="33706" y="2862676"/>
          <a:ext cx="1323632" cy="74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1" kern="1200"/>
            <a:t>Fly-by-Wire and Digital Controls:</a:t>
          </a:r>
          <a:r>
            <a:rPr lang="en-IN" sz="1200" kern="1200"/>
            <a:t/>
          </a:r>
          <a:br>
            <a:rPr lang="en-IN" sz="1200" kern="1200"/>
          </a:br>
          <a:r>
            <a:rPr lang="en-IN" sz="1200" kern="1200"/>
            <a:t>Increased use of electronic control systems replacing mechanical linkages for precision and safety.</a:t>
          </a:r>
          <a:endParaRPr lang="en-US" sz="1200" kern="1200"/>
        </a:p>
      </dsp:txBody>
      <dsp:txXfrm>
        <a:off x="33706" y="2862676"/>
        <a:ext cx="1323632" cy="746611"/>
      </dsp:txXfrm>
    </dsp:sp>
    <dsp:sp modelId="{D3F915E3-8D5A-4795-9906-EE0190E744F4}">
      <dsp:nvSpPr>
        <dsp:cNvPr id="0" name=""/>
        <dsp:cNvSpPr/>
      </dsp:nvSpPr>
      <dsp:spPr>
        <a:xfrm>
          <a:off x="1993917" y="2234690"/>
          <a:ext cx="595634" cy="5956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27C83-CB53-4DFC-B4E9-BF2FA83EB69C}">
      <dsp:nvSpPr>
        <dsp:cNvPr id="0" name=""/>
        <dsp:cNvSpPr/>
      </dsp:nvSpPr>
      <dsp:spPr>
        <a:xfrm>
          <a:off x="1588974" y="2862676"/>
          <a:ext cx="1323632" cy="74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1" kern="1200"/>
            <a:t>Virtual and Mixed Reality Training:</a:t>
          </a:r>
          <a:r>
            <a:rPr lang="en-IN" sz="1200" kern="1200"/>
            <a:t/>
          </a:r>
          <a:br>
            <a:rPr lang="en-IN" sz="1200" kern="1200"/>
          </a:br>
          <a:r>
            <a:rPr lang="en-IN" sz="1200" kern="1200"/>
            <a:t>Immersive pilot training environments simulating cockpit systems and emergencies.</a:t>
          </a:r>
          <a:endParaRPr lang="en-US" sz="1200" kern="1200"/>
        </a:p>
      </dsp:txBody>
      <dsp:txXfrm>
        <a:off x="1588974" y="2862676"/>
        <a:ext cx="1323632" cy="746611"/>
      </dsp:txXfrm>
    </dsp:sp>
    <dsp:sp modelId="{ABDCAEC6-2F96-42B4-AD0D-2AAE9A397478}">
      <dsp:nvSpPr>
        <dsp:cNvPr id="0" name=""/>
        <dsp:cNvSpPr/>
      </dsp:nvSpPr>
      <dsp:spPr>
        <a:xfrm>
          <a:off x="3535540" y="2275628"/>
          <a:ext cx="595634" cy="59563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064A5-7ED0-41BD-8F88-20E7C6490B33}">
      <dsp:nvSpPr>
        <dsp:cNvPr id="0" name=""/>
        <dsp:cNvSpPr/>
      </dsp:nvSpPr>
      <dsp:spPr>
        <a:xfrm>
          <a:off x="3144243" y="2862676"/>
          <a:ext cx="1323632" cy="74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1" kern="1200"/>
            <a:t>Eco-friendly Technologies:</a:t>
          </a:r>
          <a:r>
            <a:rPr lang="en-IN" sz="1200" kern="1200"/>
            <a:t/>
          </a:r>
          <a:br>
            <a:rPr lang="en-IN" sz="1200" kern="1200"/>
          </a:br>
          <a:r>
            <a:rPr lang="en-IN" sz="1200" kern="1200"/>
            <a:t>Systems designed to optimize fuel efficiency and reduce emissions.</a:t>
          </a:r>
          <a:endParaRPr lang="en-US" sz="1200" kern="1200"/>
        </a:p>
      </dsp:txBody>
      <dsp:txXfrm>
        <a:off x="3144243" y="2862676"/>
        <a:ext cx="1323632" cy="74661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3FA50-3E59-401F-9022-FC7674693726}">
      <dsp:nvSpPr>
        <dsp:cNvPr id="0" name=""/>
        <dsp:cNvSpPr/>
      </dsp:nvSpPr>
      <dsp:spPr>
        <a:xfrm>
          <a:off x="334403" y="2600"/>
          <a:ext cx="955560" cy="9555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65C11-2E94-4A11-8FC2-17BD5C4460E0}">
      <dsp:nvSpPr>
        <dsp:cNvPr id="0" name=""/>
        <dsp:cNvSpPr/>
      </dsp:nvSpPr>
      <dsp:spPr>
        <a:xfrm>
          <a:off x="535070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29B24-567F-49C9-B593-01D49A38A371}">
      <dsp:nvSpPr>
        <dsp:cNvPr id="0" name=""/>
        <dsp:cNvSpPr/>
      </dsp:nvSpPr>
      <dsp:spPr>
        <a:xfrm>
          <a:off x="1494726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/>
            <a:t>Key Takeaways:</a:t>
          </a:r>
          <a:endParaRPr lang="en-US" sz="1700" kern="1200"/>
        </a:p>
      </dsp:txBody>
      <dsp:txXfrm>
        <a:off x="1494726" y="2600"/>
        <a:ext cx="2252392" cy="955560"/>
      </dsp:txXfrm>
    </dsp:sp>
    <dsp:sp modelId="{AEDC5840-A38B-477B-9787-DC06438C7AB5}">
      <dsp:nvSpPr>
        <dsp:cNvPr id="0" name=""/>
        <dsp:cNvSpPr/>
      </dsp:nvSpPr>
      <dsp:spPr>
        <a:xfrm>
          <a:off x="4139581" y="2600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AF935-8356-4048-9E55-985FA0392A7C}">
      <dsp:nvSpPr>
        <dsp:cNvPr id="0" name=""/>
        <dsp:cNvSpPr/>
      </dsp:nvSpPr>
      <dsp:spPr>
        <a:xfrm>
          <a:off x="4340248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FEB85-3036-48BD-B9CE-86A84C0E061C}">
      <dsp:nvSpPr>
        <dsp:cNvPr id="0" name=""/>
        <dsp:cNvSpPr/>
      </dsp:nvSpPr>
      <dsp:spPr>
        <a:xfrm>
          <a:off x="5299904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Aircraft instruments are vital for safe and efficient flight.</a:t>
          </a:r>
          <a:endParaRPr lang="en-US" sz="1700" kern="1200"/>
        </a:p>
      </dsp:txBody>
      <dsp:txXfrm>
        <a:off x="5299904" y="2600"/>
        <a:ext cx="2252392" cy="955560"/>
      </dsp:txXfrm>
    </dsp:sp>
    <dsp:sp modelId="{D0CEDCAB-1AFB-47AF-A5D5-E14BDCF91DF7}">
      <dsp:nvSpPr>
        <dsp:cNvPr id="0" name=""/>
        <dsp:cNvSpPr/>
      </dsp:nvSpPr>
      <dsp:spPr>
        <a:xfrm>
          <a:off x="334403" y="1697888"/>
          <a:ext cx="955560" cy="9555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B5CED-9455-49DD-83FC-6BE8DC0F99A5}">
      <dsp:nvSpPr>
        <dsp:cNvPr id="0" name=""/>
        <dsp:cNvSpPr/>
      </dsp:nvSpPr>
      <dsp:spPr>
        <a:xfrm>
          <a:off x="535070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7185B-778C-4697-9B7F-04A85F661E96}">
      <dsp:nvSpPr>
        <dsp:cNvPr id="0" name=""/>
        <dsp:cNvSpPr/>
      </dsp:nvSpPr>
      <dsp:spPr>
        <a:xfrm>
          <a:off x="1494726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Glass cockpits offer integrated digital displays; analog cockpits use mechanical gauges.</a:t>
          </a:r>
          <a:endParaRPr lang="en-US" sz="1700" kern="1200"/>
        </a:p>
      </dsp:txBody>
      <dsp:txXfrm>
        <a:off x="1494726" y="1697888"/>
        <a:ext cx="2252392" cy="955560"/>
      </dsp:txXfrm>
    </dsp:sp>
    <dsp:sp modelId="{0D512B2B-7335-4538-AE8C-F69A3A3CD234}">
      <dsp:nvSpPr>
        <dsp:cNvPr id="0" name=""/>
        <dsp:cNvSpPr/>
      </dsp:nvSpPr>
      <dsp:spPr>
        <a:xfrm>
          <a:off x="4139581" y="1697888"/>
          <a:ext cx="955560" cy="9555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2620A-3B50-4C6B-883C-F1B9B921C7D1}">
      <dsp:nvSpPr>
        <dsp:cNvPr id="0" name=""/>
        <dsp:cNvSpPr/>
      </dsp:nvSpPr>
      <dsp:spPr>
        <a:xfrm>
          <a:off x="4340248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B588E-34A8-46C3-9384-701A65C6260E}">
      <dsp:nvSpPr>
        <dsp:cNvPr id="0" name=""/>
        <dsp:cNvSpPr/>
      </dsp:nvSpPr>
      <dsp:spPr>
        <a:xfrm>
          <a:off x="5299904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Maintenance instruments monitor engine and system health.</a:t>
          </a:r>
          <a:endParaRPr lang="en-US" sz="1700" kern="1200"/>
        </a:p>
      </dsp:txBody>
      <dsp:txXfrm>
        <a:off x="5299904" y="1697888"/>
        <a:ext cx="2252392" cy="955560"/>
      </dsp:txXfrm>
    </dsp:sp>
    <dsp:sp modelId="{53884AEB-0BDE-4B17-ACA4-A9EDD9AD2D14}">
      <dsp:nvSpPr>
        <dsp:cNvPr id="0" name=""/>
        <dsp:cNvSpPr/>
      </dsp:nvSpPr>
      <dsp:spPr>
        <a:xfrm>
          <a:off x="334403" y="3393176"/>
          <a:ext cx="955560" cy="9555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000A3-EB21-4282-9A2D-A62021EDF616}">
      <dsp:nvSpPr>
        <dsp:cNvPr id="0" name=""/>
        <dsp:cNvSpPr/>
      </dsp:nvSpPr>
      <dsp:spPr>
        <a:xfrm>
          <a:off x="535070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7D620-7CBE-487C-BEEB-215B3577FC0C}">
      <dsp:nvSpPr>
        <dsp:cNvPr id="0" name=""/>
        <dsp:cNvSpPr/>
      </dsp:nvSpPr>
      <dsp:spPr>
        <a:xfrm>
          <a:off x="1494726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Human factors in design improve usability and reduce pilot workload.</a:t>
          </a:r>
          <a:endParaRPr lang="en-US" sz="1700" kern="1200"/>
        </a:p>
      </dsp:txBody>
      <dsp:txXfrm>
        <a:off x="1494726" y="3393176"/>
        <a:ext cx="2252392" cy="955560"/>
      </dsp:txXfrm>
    </dsp:sp>
    <dsp:sp modelId="{CF3BE6D8-1E4C-4198-9C20-9BDAEBCAD5F5}">
      <dsp:nvSpPr>
        <dsp:cNvPr id="0" name=""/>
        <dsp:cNvSpPr/>
      </dsp:nvSpPr>
      <dsp:spPr>
        <a:xfrm>
          <a:off x="4139581" y="3393176"/>
          <a:ext cx="955560" cy="9555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A8F5A-F0C9-40A4-B9BF-3A9B400837FB}">
      <dsp:nvSpPr>
        <dsp:cNvPr id="0" name=""/>
        <dsp:cNvSpPr/>
      </dsp:nvSpPr>
      <dsp:spPr>
        <a:xfrm>
          <a:off x="4340248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C972C-8D3C-4982-BB1C-C2E0C4956347}">
      <dsp:nvSpPr>
        <dsp:cNvPr id="0" name=""/>
        <dsp:cNvSpPr/>
      </dsp:nvSpPr>
      <dsp:spPr>
        <a:xfrm>
          <a:off x="5299904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Future trends focus on AI, connectivity, and immersive training.</a:t>
          </a:r>
          <a:endParaRPr lang="en-US" sz="1700" kern="1200"/>
        </a:p>
      </dsp:txBody>
      <dsp:txXfrm>
        <a:off x="5299904" y="3393176"/>
        <a:ext cx="2252392" cy="9555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766CC-1F2B-428F-BAEC-C07D2FFD180C}">
      <dsp:nvSpPr>
        <dsp:cNvPr id="0" name=""/>
        <dsp:cNvSpPr/>
      </dsp:nvSpPr>
      <dsp:spPr>
        <a:xfrm>
          <a:off x="165930" y="453578"/>
          <a:ext cx="654908" cy="6549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B1AD3-8186-4C4F-B53A-67D587B6E3DF}">
      <dsp:nvSpPr>
        <dsp:cNvPr id="0" name=""/>
        <dsp:cNvSpPr/>
      </dsp:nvSpPr>
      <dsp:spPr>
        <a:xfrm>
          <a:off x="303461" y="591109"/>
          <a:ext cx="379847" cy="379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86545-403C-4738-B378-F9ECA0A61433}">
      <dsp:nvSpPr>
        <dsp:cNvPr id="0" name=""/>
        <dsp:cNvSpPr/>
      </dsp:nvSpPr>
      <dsp:spPr>
        <a:xfrm>
          <a:off x="961176" y="453578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Avionics</a:t>
          </a:r>
          <a:r>
            <a:rPr lang="en-IN" sz="1400" kern="1200"/>
            <a:t> is the term used for the electronic systems installed in aircraft, spacecraft, and satellites. It includes all the instruments and devices used for:</a:t>
          </a:r>
          <a:endParaRPr lang="en-US" sz="1400" kern="1200"/>
        </a:p>
      </dsp:txBody>
      <dsp:txXfrm>
        <a:off x="961176" y="453578"/>
        <a:ext cx="1543713" cy="654908"/>
      </dsp:txXfrm>
    </dsp:sp>
    <dsp:sp modelId="{313E5044-827F-48BB-8861-2EB43C9B1440}">
      <dsp:nvSpPr>
        <dsp:cNvPr id="0" name=""/>
        <dsp:cNvSpPr/>
      </dsp:nvSpPr>
      <dsp:spPr>
        <a:xfrm>
          <a:off x="2773870" y="453578"/>
          <a:ext cx="654908" cy="6549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C057B-8877-4F10-A021-6A204BA68A5B}">
      <dsp:nvSpPr>
        <dsp:cNvPr id="0" name=""/>
        <dsp:cNvSpPr/>
      </dsp:nvSpPr>
      <dsp:spPr>
        <a:xfrm>
          <a:off x="2911401" y="591109"/>
          <a:ext cx="379847" cy="379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798CC-70EB-406E-A276-FB99D123B587}">
      <dsp:nvSpPr>
        <dsp:cNvPr id="0" name=""/>
        <dsp:cNvSpPr/>
      </dsp:nvSpPr>
      <dsp:spPr>
        <a:xfrm>
          <a:off x="3569116" y="453578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Communication:</a:t>
          </a:r>
          <a:r>
            <a:rPr lang="en-IN" sz="1400" kern="1200"/>
            <a:t> Radios, transponders, data links.</a:t>
          </a:r>
          <a:endParaRPr lang="en-US" sz="1400" kern="1200"/>
        </a:p>
      </dsp:txBody>
      <dsp:txXfrm>
        <a:off x="3569116" y="453578"/>
        <a:ext cx="1543713" cy="654908"/>
      </dsp:txXfrm>
    </dsp:sp>
    <dsp:sp modelId="{B95F8674-E111-44FC-9914-D2B44CC4FC9D}">
      <dsp:nvSpPr>
        <dsp:cNvPr id="0" name=""/>
        <dsp:cNvSpPr/>
      </dsp:nvSpPr>
      <dsp:spPr>
        <a:xfrm>
          <a:off x="5381810" y="453578"/>
          <a:ext cx="654908" cy="6549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38213-12F2-4FBB-A700-F2638ECB7985}">
      <dsp:nvSpPr>
        <dsp:cNvPr id="0" name=""/>
        <dsp:cNvSpPr/>
      </dsp:nvSpPr>
      <dsp:spPr>
        <a:xfrm>
          <a:off x="5519340" y="591109"/>
          <a:ext cx="379847" cy="379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2B580-B560-4ADD-BC32-5D5CF627C595}">
      <dsp:nvSpPr>
        <dsp:cNvPr id="0" name=""/>
        <dsp:cNvSpPr/>
      </dsp:nvSpPr>
      <dsp:spPr>
        <a:xfrm>
          <a:off x="6177056" y="453578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Navigation:</a:t>
          </a:r>
          <a:r>
            <a:rPr lang="en-IN" sz="1400" kern="1200"/>
            <a:t> GPS, inertial navigation systems, VOR, ADF.</a:t>
          </a:r>
          <a:endParaRPr lang="en-US" sz="1400" kern="1200"/>
        </a:p>
      </dsp:txBody>
      <dsp:txXfrm>
        <a:off x="6177056" y="453578"/>
        <a:ext cx="1543713" cy="654908"/>
      </dsp:txXfrm>
    </dsp:sp>
    <dsp:sp modelId="{1307E967-C5CC-4A44-A523-686F51C2FB79}">
      <dsp:nvSpPr>
        <dsp:cNvPr id="0" name=""/>
        <dsp:cNvSpPr/>
      </dsp:nvSpPr>
      <dsp:spPr>
        <a:xfrm>
          <a:off x="165930" y="1848214"/>
          <a:ext cx="654908" cy="6549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D4A66-1AC5-4324-B539-F4A69BBCF5DA}">
      <dsp:nvSpPr>
        <dsp:cNvPr id="0" name=""/>
        <dsp:cNvSpPr/>
      </dsp:nvSpPr>
      <dsp:spPr>
        <a:xfrm>
          <a:off x="303461" y="1985745"/>
          <a:ext cx="379847" cy="3798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D79BE-AFC2-441C-870C-FBEE1CD6CC31}">
      <dsp:nvSpPr>
        <dsp:cNvPr id="0" name=""/>
        <dsp:cNvSpPr/>
      </dsp:nvSpPr>
      <dsp:spPr>
        <a:xfrm>
          <a:off x="961176" y="1848214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Flight Control:</a:t>
          </a:r>
          <a:r>
            <a:rPr lang="en-IN" sz="1400" kern="1200"/>
            <a:t> Autopilot systems, fly-by-wire controls.</a:t>
          </a:r>
          <a:endParaRPr lang="en-US" sz="1400" kern="1200"/>
        </a:p>
      </dsp:txBody>
      <dsp:txXfrm>
        <a:off x="961176" y="1848214"/>
        <a:ext cx="1543713" cy="654908"/>
      </dsp:txXfrm>
    </dsp:sp>
    <dsp:sp modelId="{F2328E12-682C-4BCC-9E1C-FD1CFFC7B72A}">
      <dsp:nvSpPr>
        <dsp:cNvPr id="0" name=""/>
        <dsp:cNvSpPr/>
      </dsp:nvSpPr>
      <dsp:spPr>
        <a:xfrm>
          <a:off x="2773870" y="1848214"/>
          <a:ext cx="654908" cy="6549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01B78-F78B-41C4-8965-2E6AAFC2B5ED}">
      <dsp:nvSpPr>
        <dsp:cNvPr id="0" name=""/>
        <dsp:cNvSpPr/>
      </dsp:nvSpPr>
      <dsp:spPr>
        <a:xfrm>
          <a:off x="2911401" y="1985745"/>
          <a:ext cx="379847" cy="3798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B6887-6D66-4563-B3A1-CF3A9D484E3D}">
      <dsp:nvSpPr>
        <dsp:cNvPr id="0" name=""/>
        <dsp:cNvSpPr/>
      </dsp:nvSpPr>
      <dsp:spPr>
        <a:xfrm>
          <a:off x="3569116" y="1848214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Monitoring and Diagnostics:</a:t>
          </a:r>
          <a:r>
            <a:rPr lang="en-IN" sz="1400" kern="1200"/>
            <a:t> Engine instruments, warning systems.</a:t>
          </a:r>
          <a:endParaRPr lang="en-US" sz="1400" kern="1200"/>
        </a:p>
      </dsp:txBody>
      <dsp:txXfrm>
        <a:off x="3569116" y="1848214"/>
        <a:ext cx="1543713" cy="654908"/>
      </dsp:txXfrm>
    </dsp:sp>
    <dsp:sp modelId="{A777980A-A3BF-4287-B195-3F31C5AF52D3}">
      <dsp:nvSpPr>
        <dsp:cNvPr id="0" name=""/>
        <dsp:cNvSpPr/>
      </dsp:nvSpPr>
      <dsp:spPr>
        <a:xfrm>
          <a:off x="5381810" y="1848214"/>
          <a:ext cx="654908" cy="6549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CC6C7-A862-44FC-B2C5-9D1D635696C0}">
      <dsp:nvSpPr>
        <dsp:cNvPr id="0" name=""/>
        <dsp:cNvSpPr/>
      </dsp:nvSpPr>
      <dsp:spPr>
        <a:xfrm>
          <a:off x="5519340" y="1985745"/>
          <a:ext cx="379847" cy="37984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0E457-3761-4354-B5C4-BC13DCCECAD9}">
      <dsp:nvSpPr>
        <dsp:cNvPr id="0" name=""/>
        <dsp:cNvSpPr/>
      </dsp:nvSpPr>
      <dsp:spPr>
        <a:xfrm>
          <a:off x="6177056" y="1848214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Weather Detection:</a:t>
          </a:r>
          <a:r>
            <a:rPr lang="en-IN" sz="1400" kern="1200"/>
            <a:t> Radar and other sensors.</a:t>
          </a:r>
          <a:endParaRPr lang="en-US" sz="1400" kern="1200"/>
        </a:p>
      </dsp:txBody>
      <dsp:txXfrm>
        <a:off x="6177056" y="1848214"/>
        <a:ext cx="1543713" cy="654908"/>
      </dsp:txXfrm>
    </dsp:sp>
    <dsp:sp modelId="{A6B91263-95BC-4304-B999-315194022EB8}">
      <dsp:nvSpPr>
        <dsp:cNvPr id="0" name=""/>
        <dsp:cNvSpPr/>
      </dsp:nvSpPr>
      <dsp:spPr>
        <a:xfrm>
          <a:off x="165930" y="3242850"/>
          <a:ext cx="654908" cy="6549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6544C-4A77-414D-A463-33C03D53E8AE}">
      <dsp:nvSpPr>
        <dsp:cNvPr id="0" name=""/>
        <dsp:cNvSpPr/>
      </dsp:nvSpPr>
      <dsp:spPr>
        <a:xfrm>
          <a:off x="303461" y="3380381"/>
          <a:ext cx="379847" cy="37984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32F30-B359-413A-ACC2-921325AB6F8D}">
      <dsp:nvSpPr>
        <dsp:cNvPr id="0" name=""/>
        <dsp:cNvSpPr/>
      </dsp:nvSpPr>
      <dsp:spPr>
        <a:xfrm>
          <a:off x="961176" y="3242850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Avionics improves safety, efficiency, and situational awareness by providing pilots and crew with essential data and control systems.</a:t>
          </a:r>
          <a:endParaRPr lang="en-US" sz="1400" kern="1200"/>
        </a:p>
      </dsp:txBody>
      <dsp:txXfrm>
        <a:off x="961176" y="3242850"/>
        <a:ext cx="1543713" cy="6549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16E14-9EB6-442C-9081-520FF1E0CF7E}">
      <dsp:nvSpPr>
        <dsp:cNvPr id="0" name=""/>
        <dsp:cNvSpPr/>
      </dsp:nvSpPr>
      <dsp:spPr>
        <a:xfrm>
          <a:off x="548934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9AB6E-DA12-448F-B19F-A4D705F8268B}">
      <dsp:nvSpPr>
        <dsp:cNvPr id="0" name=""/>
        <dsp:cNvSpPr/>
      </dsp:nvSpPr>
      <dsp:spPr>
        <a:xfrm>
          <a:off x="76236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64C9E-49CF-4E5B-81CB-C2D4BC12E997}">
      <dsp:nvSpPr>
        <dsp:cNvPr id="0" name=""/>
        <dsp:cNvSpPr/>
      </dsp:nvSpPr>
      <dsp:spPr>
        <a:xfrm>
          <a:off x="22878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b="1" kern="1200"/>
            <a:t>Navigation Systems</a:t>
          </a:r>
          <a:endParaRPr lang="en-US" sz="1500" kern="1200"/>
        </a:p>
      </dsp:txBody>
      <dsp:txXfrm>
        <a:off x="228784" y="1313725"/>
        <a:ext cx="1641796" cy="656718"/>
      </dsp:txXfrm>
    </dsp:sp>
    <dsp:sp modelId="{40CBDE5B-542D-4987-8C89-0D9E9F3AD5B4}">
      <dsp:nvSpPr>
        <dsp:cNvPr id="0" name=""/>
        <dsp:cNvSpPr/>
      </dsp:nvSpPr>
      <dsp:spPr>
        <a:xfrm>
          <a:off x="2478046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274CB-4CB4-4728-9D6E-1BCFBECBD26A}">
      <dsp:nvSpPr>
        <dsp:cNvPr id="0" name=""/>
        <dsp:cNvSpPr/>
      </dsp:nvSpPr>
      <dsp:spPr>
        <a:xfrm>
          <a:off x="2691479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F0177-482D-48E2-B891-208D21D65AAD}">
      <dsp:nvSpPr>
        <dsp:cNvPr id="0" name=""/>
        <dsp:cNvSpPr/>
      </dsp:nvSpPr>
      <dsp:spPr>
        <a:xfrm>
          <a:off x="2157895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b="1" kern="1200"/>
            <a:t>Communication Systems</a:t>
          </a:r>
          <a:endParaRPr lang="en-US" sz="1500" kern="1200"/>
        </a:p>
      </dsp:txBody>
      <dsp:txXfrm>
        <a:off x="2157895" y="1313725"/>
        <a:ext cx="1641796" cy="656718"/>
      </dsp:txXfrm>
    </dsp:sp>
    <dsp:sp modelId="{C54850BE-DB5E-4A6A-9861-BC8F2B853BEF}">
      <dsp:nvSpPr>
        <dsp:cNvPr id="0" name=""/>
        <dsp:cNvSpPr/>
      </dsp:nvSpPr>
      <dsp:spPr>
        <a:xfrm>
          <a:off x="4407157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8E94B-4F2F-4A52-A77A-9C6C23C7DB9B}">
      <dsp:nvSpPr>
        <dsp:cNvPr id="0" name=""/>
        <dsp:cNvSpPr/>
      </dsp:nvSpPr>
      <dsp:spPr>
        <a:xfrm>
          <a:off x="4620591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8D6E3-9943-46DE-A2C9-432286107B2F}">
      <dsp:nvSpPr>
        <dsp:cNvPr id="0" name=""/>
        <dsp:cNvSpPr/>
      </dsp:nvSpPr>
      <dsp:spPr>
        <a:xfrm>
          <a:off x="4087007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b="1" kern="1200"/>
            <a:t>Flight Control Systems</a:t>
          </a:r>
          <a:endParaRPr lang="en-US" sz="1500" kern="1200"/>
        </a:p>
      </dsp:txBody>
      <dsp:txXfrm>
        <a:off x="4087007" y="1313725"/>
        <a:ext cx="1641796" cy="656718"/>
      </dsp:txXfrm>
    </dsp:sp>
    <dsp:sp modelId="{ADB37FC0-CFB2-4332-848C-C87301B1452D}">
      <dsp:nvSpPr>
        <dsp:cNvPr id="0" name=""/>
        <dsp:cNvSpPr/>
      </dsp:nvSpPr>
      <dsp:spPr>
        <a:xfrm>
          <a:off x="6336268" y="288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CFC5F-FC03-4423-8201-E37736D3F13E}">
      <dsp:nvSpPr>
        <dsp:cNvPr id="0" name=""/>
        <dsp:cNvSpPr/>
      </dsp:nvSpPr>
      <dsp:spPr>
        <a:xfrm>
          <a:off x="654970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AFA0F-6F4D-43E6-986B-F1E40558D666}">
      <dsp:nvSpPr>
        <dsp:cNvPr id="0" name=""/>
        <dsp:cNvSpPr/>
      </dsp:nvSpPr>
      <dsp:spPr>
        <a:xfrm>
          <a:off x="601611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b="1" kern="1200"/>
            <a:t>Monitoring Systems</a:t>
          </a:r>
          <a:endParaRPr lang="en-US" sz="1500" kern="1200"/>
        </a:p>
      </dsp:txBody>
      <dsp:txXfrm>
        <a:off x="6016118" y="1313725"/>
        <a:ext cx="1641796" cy="656718"/>
      </dsp:txXfrm>
    </dsp:sp>
    <dsp:sp modelId="{D8D16E8C-DE8C-4BD4-83E0-5780F0F6189C}">
      <dsp:nvSpPr>
        <dsp:cNvPr id="0" name=""/>
        <dsp:cNvSpPr/>
      </dsp:nvSpPr>
      <dsp:spPr>
        <a:xfrm>
          <a:off x="2478046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EFF0C-37D7-4FBA-BB7A-5674BBECED46}">
      <dsp:nvSpPr>
        <dsp:cNvPr id="0" name=""/>
        <dsp:cNvSpPr/>
      </dsp:nvSpPr>
      <dsp:spPr>
        <a:xfrm>
          <a:off x="2691479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715F4-7481-40B5-B06C-03A0A1EA76CA}">
      <dsp:nvSpPr>
        <dsp:cNvPr id="0" name=""/>
        <dsp:cNvSpPr/>
      </dsp:nvSpPr>
      <dsp:spPr>
        <a:xfrm>
          <a:off x="2157895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b="1" kern="1200"/>
            <a:t>Weather Systems</a:t>
          </a:r>
          <a:endParaRPr lang="en-US" sz="1500" kern="1200"/>
        </a:p>
      </dsp:txBody>
      <dsp:txXfrm>
        <a:off x="2157895" y="3694331"/>
        <a:ext cx="1641796" cy="656718"/>
      </dsp:txXfrm>
    </dsp:sp>
    <dsp:sp modelId="{469F8363-B463-4553-AA9B-E6982803BCD4}">
      <dsp:nvSpPr>
        <dsp:cNvPr id="0" name=""/>
        <dsp:cNvSpPr/>
      </dsp:nvSpPr>
      <dsp:spPr>
        <a:xfrm>
          <a:off x="4407157" y="2380893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30F6B-9585-4D5B-80A6-DA227143E237}">
      <dsp:nvSpPr>
        <dsp:cNvPr id="0" name=""/>
        <dsp:cNvSpPr/>
      </dsp:nvSpPr>
      <dsp:spPr>
        <a:xfrm>
          <a:off x="4620591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ABD95-E47E-44B8-B272-48F5315D76BA}">
      <dsp:nvSpPr>
        <dsp:cNvPr id="0" name=""/>
        <dsp:cNvSpPr/>
      </dsp:nvSpPr>
      <dsp:spPr>
        <a:xfrm>
          <a:off x="4087007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IN" sz="1500" b="1" kern="1200"/>
            <a:t>Collision Avoidance Systems</a:t>
          </a:r>
          <a:endParaRPr lang="en-US" sz="1500" kern="1200"/>
        </a:p>
      </dsp:txBody>
      <dsp:txXfrm>
        <a:off x="4087007" y="3694331"/>
        <a:ext cx="1641796" cy="65671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2F361-1579-4445-B073-E62876861F0F}">
      <dsp:nvSpPr>
        <dsp:cNvPr id="0" name=""/>
        <dsp:cNvSpPr/>
      </dsp:nvSpPr>
      <dsp:spPr>
        <a:xfrm>
          <a:off x="1577340" y="2007"/>
          <a:ext cx="6309360" cy="104002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64167" rIns="122419" bIns="2641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Aircraft devices that transmit identification and altitude data when interrogated by radar.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Help Air Traffic Control (ATC) track and identify aircraft.</a:t>
          </a:r>
          <a:endParaRPr lang="en-US" sz="1600" kern="1200" dirty="0"/>
        </a:p>
      </dsp:txBody>
      <dsp:txXfrm>
        <a:off x="1577340" y="2007"/>
        <a:ext cx="6309360" cy="1040029"/>
      </dsp:txXfrm>
    </dsp:sp>
    <dsp:sp modelId="{D912A786-A137-554B-92B1-71E7EAF4B854}">
      <dsp:nvSpPr>
        <dsp:cNvPr id="0" name=""/>
        <dsp:cNvSpPr/>
      </dsp:nvSpPr>
      <dsp:spPr>
        <a:xfrm>
          <a:off x="0" y="2007"/>
          <a:ext cx="1577340" cy="104002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102732" rIns="83468" bIns="102732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Transponders:</a:t>
          </a:r>
          <a:endParaRPr lang="en-US" sz="1500" kern="1200"/>
        </a:p>
      </dsp:txBody>
      <dsp:txXfrm>
        <a:off x="0" y="2007"/>
        <a:ext cx="1577340" cy="1040029"/>
      </dsp:txXfrm>
    </dsp:sp>
    <dsp:sp modelId="{E3A89EF0-E5B4-3746-9361-FC5951BAB27C}">
      <dsp:nvSpPr>
        <dsp:cNvPr id="0" name=""/>
        <dsp:cNvSpPr/>
      </dsp:nvSpPr>
      <dsp:spPr>
        <a:xfrm>
          <a:off x="1577340" y="1104438"/>
          <a:ext cx="6309360" cy="104002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64167" rIns="122419" bIns="2641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Modern surveillance technology where aircraft broadcast their GPS position and other data automatically.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Provides real-time, accurate position info to ATC and nearby aircraft.</a:t>
          </a:r>
          <a:endParaRPr lang="en-US" sz="1600" kern="1200" dirty="0"/>
        </a:p>
      </dsp:txBody>
      <dsp:txXfrm>
        <a:off x="1577340" y="1104438"/>
        <a:ext cx="6309360" cy="1040029"/>
      </dsp:txXfrm>
    </dsp:sp>
    <dsp:sp modelId="{BAA82088-D50B-664B-8523-D337A17D7EBD}">
      <dsp:nvSpPr>
        <dsp:cNvPr id="0" name=""/>
        <dsp:cNvSpPr/>
      </dsp:nvSpPr>
      <dsp:spPr>
        <a:xfrm>
          <a:off x="0" y="1104438"/>
          <a:ext cx="1577340" cy="104002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102732" rIns="83468" bIns="102732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ADS-B (Automatic Dependent Surveillance-Broadcast):</a:t>
          </a:r>
          <a:endParaRPr lang="en-US" sz="1500" kern="1200"/>
        </a:p>
      </dsp:txBody>
      <dsp:txXfrm>
        <a:off x="0" y="1104438"/>
        <a:ext cx="1577340" cy="1040029"/>
      </dsp:txXfrm>
    </dsp:sp>
    <dsp:sp modelId="{BF523303-BA7B-B141-937E-C48393741B29}">
      <dsp:nvSpPr>
        <dsp:cNvPr id="0" name=""/>
        <dsp:cNvSpPr/>
      </dsp:nvSpPr>
      <dsp:spPr>
        <a:xfrm>
          <a:off x="1577340" y="2206869"/>
          <a:ext cx="6309360" cy="104002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64167" rIns="122419" bIns="2641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Transponders respond to radar signals; ADS-B broadcasts continuously.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ADS-B offers better accuracy and situational awareness.</a:t>
          </a:r>
          <a:endParaRPr lang="en-US" sz="1600" kern="1200" dirty="0"/>
        </a:p>
      </dsp:txBody>
      <dsp:txXfrm>
        <a:off x="1577340" y="2206869"/>
        <a:ext cx="6309360" cy="1040029"/>
      </dsp:txXfrm>
    </dsp:sp>
    <dsp:sp modelId="{82BF7516-1876-2340-A6A7-A13E741FEEA9}">
      <dsp:nvSpPr>
        <dsp:cNvPr id="0" name=""/>
        <dsp:cNvSpPr/>
      </dsp:nvSpPr>
      <dsp:spPr>
        <a:xfrm>
          <a:off x="0" y="2206869"/>
          <a:ext cx="1577340" cy="104002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102732" rIns="83468" bIns="102732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Differences:</a:t>
          </a:r>
          <a:endParaRPr lang="en-US" sz="1500" kern="1200"/>
        </a:p>
      </dsp:txBody>
      <dsp:txXfrm>
        <a:off x="0" y="2206869"/>
        <a:ext cx="1577340" cy="1040029"/>
      </dsp:txXfrm>
    </dsp:sp>
    <dsp:sp modelId="{D196B8A4-511D-BB46-B978-7A874D788A74}">
      <dsp:nvSpPr>
        <dsp:cNvPr id="0" name=""/>
        <dsp:cNvSpPr/>
      </dsp:nvSpPr>
      <dsp:spPr>
        <a:xfrm>
          <a:off x="1577340" y="3309300"/>
          <a:ext cx="6309360" cy="104002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264167" rIns="122419" bIns="264167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Improved air traffic safety and efficiency.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Enables better traffic collision avoidance.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Supports next-gen airspace management.</a:t>
          </a:r>
          <a:endParaRPr lang="en-US" sz="1600" kern="1200" dirty="0"/>
        </a:p>
      </dsp:txBody>
      <dsp:txXfrm>
        <a:off x="1577340" y="3309300"/>
        <a:ext cx="6309360" cy="1040029"/>
      </dsp:txXfrm>
    </dsp:sp>
    <dsp:sp modelId="{556204A4-16F3-804D-80BB-B3FADE54F733}">
      <dsp:nvSpPr>
        <dsp:cNvPr id="0" name=""/>
        <dsp:cNvSpPr/>
      </dsp:nvSpPr>
      <dsp:spPr>
        <a:xfrm>
          <a:off x="0" y="3309300"/>
          <a:ext cx="1577340" cy="104002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68" tIns="102732" rIns="83468" bIns="102732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Benefits:</a:t>
          </a:r>
          <a:endParaRPr lang="en-US" sz="1500" kern="1200"/>
        </a:p>
      </dsp:txBody>
      <dsp:txXfrm>
        <a:off x="0" y="3309300"/>
        <a:ext cx="1577340" cy="104002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7D6909-B116-4B4D-8971-A126B3F5FB68}">
      <dsp:nvSpPr>
        <dsp:cNvPr id="0" name=""/>
        <dsp:cNvSpPr/>
      </dsp:nvSpPr>
      <dsp:spPr>
        <a:xfrm>
          <a:off x="535788" y="207751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Data Bus:</a:t>
          </a:r>
          <a:endParaRPr lang="en-US" sz="1400" kern="1200" dirty="0"/>
        </a:p>
      </dsp:txBody>
      <dsp:txXfrm>
        <a:off x="555014" y="226977"/>
        <a:ext cx="1055592" cy="617974"/>
      </dsp:txXfrm>
    </dsp:sp>
    <dsp:sp modelId="{5E8771E4-7578-924B-94EE-3033B47D750A}">
      <dsp:nvSpPr>
        <dsp:cNvPr id="0" name=""/>
        <dsp:cNvSpPr/>
      </dsp:nvSpPr>
      <dsp:spPr>
        <a:xfrm>
          <a:off x="1726108" y="400303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726108" y="454568"/>
        <a:ext cx="162356" cy="162793"/>
      </dsp:txXfrm>
    </dsp:sp>
    <dsp:sp modelId="{3D37C694-D8AB-964E-AD3A-3E2238741DB4}">
      <dsp:nvSpPr>
        <dsp:cNvPr id="0" name=""/>
        <dsp:cNvSpPr/>
      </dsp:nvSpPr>
      <dsp:spPr>
        <a:xfrm>
          <a:off x="2067450" y="2040"/>
          <a:ext cx="1094044" cy="10678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900" kern="1200" dirty="0"/>
            <a:t>A communication system that transfers data between components inside a computer or electronic system.</a:t>
          </a:r>
          <a:endParaRPr lang="en-US" sz="900" kern="1200" dirty="0"/>
        </a:p>
      </dsp:txBody>
      <dsp:txXfrm>
        <a:off x="2098726" y="33316"/>
        <a:ext cx="1031492" cy="1005296"/>
      </dsp:txXfrm>
    </dsp:sp>
    <dsp:sp modelId="{439B21A6-42B8-3146-BBBA-9D775C0964DB}">
      <dsp:nvSpPr>
        <dsp:cNvPr id="0" name=""/>
        <dsp:cNvSpPr/>
      </dsp:nvSpPr>
      <dsp:spPr>
        <a:xfrm>
          <a:off x="3257771" y="400303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257771" y="454568"/>
        <a:ext cx="162356" cy="162793"/>
      </dsp:txXfrm>
    </dsp:sp>
    <dsp:sp modelId="{658F7E69-3FF7-8E4C-95BB-570C2DAB2872}">
      <dsp:nvSpPr>
        <dsp:cNvPr id="0" name=""/>
        <dsp:cNvSpPr/>
      </dsp:nvSpPr>
      <dsp:spPr>
        <a:xfrm>
          <a:off x="3599113" y="207751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Purpose:</a:t>
          </a:r>
          <a:endParaRPr lang="en-US" sz="1400" kern="1200"/>
        </a:p>
      </dsp:txBody>
      <dsp:txXfrm>
        <a:off x="3618339" y="226977"/>
        <a:ext cx="1055592" cy="617974"/>
      </dsp:txXfrm>
    </dsp:sp>
    <dsp:sp modelId="{F59F6ACE-6624-134F-83D9-9CDC1D10425C}">
      <dsp:nvSpPr>
        <dsp:cNvPr id="0" name=""/>
        <dsp:cNvSpPr/>
      </dsp:nvSpPr>
      <dsp:spPr>
        <a:xfrm rot="5400000">
          <a:off x="3956111" y="1076296"/>
          <a:ext cx="380048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4064739" y="1021934"/>
        <a:ext cx="162793" cy="298651"/>
      </dsp:txXfrm>
    </dsp:sp>
    <dsp:sp modelId="{E7C08404-7FFE-F541-A62C-CA77208793E4}">
      <dsp:nvSpPr>
        <dsp:cNvPr id="0" name=""/>
        <dsp:cNvSpPr/>
      </dsp:nvSpPr>
      <dsp:spPr>
        <a:xfrm>
          <a:off x="3599113" y="1581249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/>
            <a:t>Connects sensors, processors, and actuators for efficient data exchange.</a:t>
          </a:r>
          <a:endParaRPr lang="en-US" sz="1000" kern="1200"/>
        </a:p>
      </dsp:txBody>
      <dsp:txXfrm>
        <a:off x="3618339" y="1600475"/>
        <a:ext cx="1055592" cy="617974"/>
      </dsp:txXfrm>
    </dsp:sp>
    <dsp:sp modelId="{0EBC2C38-FF86-FF47-8E98-EDDA754FF224}">
      <dsp:nvSpPr>
        <dsp:cNvPr id="0" name=""/>
        <dsp:cNvSpPr/>
      </dsp:nvSpPr>
      <dsp:spPr>
        <a:xfrm rot="10800000">
          <a:off x="3270899" y="1773801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340480" y="1828066"/>
        <a:ext cx="162356" cy="162793"/>
      </dsp:txXfrm>
    </dsp:sp>
    <dsp:sp modelId="{88147FBD-7B47-FF45-A4C4-A81C32D5FC55}">
      <dsp:nvSpPr>
        <dsp:cNvPr id="0" name=""/>
        <dsp:cNvSpPr/>
      </dsp:nvSpPr>
      <dsp:spPr>
        <a:xfrm>
          <a:off x="2067450" y="1581249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b="1" kern="1200"/>
            <a:t>Common Types:</a:t>
          </a:r>
          <a:endParaRPr lang="en-US" sz="1050" kern="1200"/>
        </a:p>
      </dsp:txBody>
      <dsp:txXfrm>
        <a:off x="2086676" y="1600475"/>
        <a:ext cx="1055592" cy="617974"/>
      </dsp:txXfrm>
    </dsp:sp>
    <dsp:sp modelId="{0011EA23-339D-8A4D-9D84-2F9BA9CF750F}">
      <dsp:nvSpPr>
        <dsp:cNvPr id="0" name=""/>
        <dsp:cNvSpPr/>
      </dsp:nvSpPr>
      <dsp:spPr>
        <a:xfrm rot="10800000">
          <a:off x="1739237" y="1773801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1808818" y="1828066"/>
        <a:ext cx="162356" cy="162793"/>
      </dsp:txXfrm>
    </dsp:sp>
    <dsp:sp modelId="{857853D2-235E-A044-B5BB-886FCC681B4B}">
      <dsp:nvSpPr>
        <dsp:cNvPr id="0" name=""/>
        <dsp:cNvSpPr/>
      </dsp:nvSpPr>
      <dsp:spPr>
        <a:xfrm>
          <a:off x="535788" y="1507506"/>
          <a:ext cx="1094044" cy="80391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b="1" kern="1200" dirty="0"/>
            <a:t>ARINC 429:</a:t>
          </a:r>
          <a:r>
            <a:rPr lang="en-IN" sz="1050" kern="1200" dirty="0"/>
            <a:t> Used in avionics for reliable, point-to-point data transfer.</a:t>
          </a:r>
          <a:endParaRPr lang="en-US" sz="1050" kern="1200" dirty="0"/>
        </a:p>
      </dsp:txBody>
      <dsp:txXfrm>
        <a:off x="559334" y="1531052"/>
        <a:ext cx="1046952" cy="756820"/>
      </dsp:txXfrm>
    </dsp:sp>
    <dsp:sp modelId="{793915E7-4982-E140-8E57-8D2FD050C840}">
      <dsp:nvSpPr>
        <dsp:cNvPr id="0" name=""/>
        <dsp:cNvSpPr/>
      </dsp:nvSpPr>
      <dsp:spPr>
        <a:xfrm rot="5400000">
          <a:off x="947144" y="2424052"/>
          <a:ext cx="271332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01414" y="2424048"/>
        <a:ext cx="162793" cy="189935"/>
      </dsp:txXfrm>
    </dsp:sp>
    <dsp:sp modelId="{4EF85D60-4EF0-114E-9C59-3405709E4B77}">
      <dsp:nvSpPr>
        <dsp:cNvPr id="0" name=""/>
        <dsp:cNvSpPr/>
      </dsp:nvSpPr>
      <dsp:spPr>
        <a:xfrm>
          <a:off x="535788" y="2823367"/>
          <a:ext cx="1094044" cy="104858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b="1" kern="1200" dirty="0"/>
            <a:t>MIL-STD-1553:</a:t>
          </a:r>
          <a:r>
            <a:rPr lang="en-IN" sz="1000" kern="1200" dirty="0"/>
            <a:t> Military standard for robust and redundant data communication.</a:t>
          </a:r>
          <a:endParaRPr lang="en-US" sz="1000" kern="1200" dirty="0"/>
        </a:p>
      </dsp:txBody>
      <dsp:txXfrm>
        <a:off x="566500" y="2854079"/>
        <a:ext cx="1032620" cy="987158"/>
      </dsp:txXfrm>
    </dsp:sp>
    <dsp:sp modelId="{534F765B-E817-6440-B0BE-2398219759AA}">
      <dsp:nvSpPr>
        <dsp:cNvPr id="0" name=""/>
        <dsp:cNvSpPr/>
      </dsp:nvSpPr>
      <dsp:spPr>
        <a:xfrm>
          <a:off x="1726108" y="3211997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726108" y="3266262"/>
        <a:ext cx="162356" cy="162793"/>
      </dsp:txXfrm>
    </dsp:sp>
    <dsp:sp modelId="{29B5F933-E3F8-6340-9E87-97A57934B1BD}">
      <dsp:nvSpPr>
        <dsp:cNvPr id="0" name=""/>
        <dsp:cNvSpPr/>
      </dsp:nvSpPr>
      <dsp:spPr>
        <a:xfrm>
          <a:off x="2067450" y="2749037"/>
          <a:ext cx="1094044" cy="11972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b="1" kern="1200" dirty="0"/>
            <a:t>CAN Bus:</a:t>
          </a:r>
          <a:r>
            <a:rPr lang="en-IN" sz="1050" kern="1200" dirty="0"/>
            <a:t> Controller Area Network used for real-time communication.</a:t>
          </a:r>
          <a:endParaRPr lang="en-US" sz="1050" kern="1200" dirty="0"/>
        </a:p>
      </dsp:txBody>
      <dsp:txXfrm>
        <a:off x="2099493" y="2781080"/>
        <a:ext cx="1029958" cy="1133157"/>
      </dsp:txXfrm>
    </dsp:sp>
    <dsp:sp modelId="{31B0EEFB-89B9-504F-B8EB-5ECAC6F812D5}">
      <dsp:nvSpPr>
        <dsp:cNvPr id="0" name=""/>
        <dsp:cNvSpPr/>
      </dsp:nvSpPr>
      <dsp:spPr>
        <a:xfrm>
          <a:off x="3257771" y="3211997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257771" y="3266262"/>
        <a:ext cx="162356" cy="162793"/>
      </dsp:txXfrm>
    </dsp:sp>
    <dsp:sp modelId="{E5DAE029-392B-DF46-A76B-4913BC33BB0E}">
      <dsp:nvSpPr>
        <dsp:cNvPr id="0" name=""/>
        <dsp:cNvSpPr/>
      </dsp:nvSpPr>
      <dsp:spPr>
        <a:xfrm>
          <a:off x="3599113" y="3019445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b="1" kern="1200"/>
            <a:t>Architecture:</a:t>
          </a:r>
          <a:endParaRPr lang="en-US" sz="1000" kern="1200"/>
        </a:p>
      </dsp:txBody>
      <dsp:txXfrm>
        <a:off x="3618339" y="3038671"/>
        <a:ext cx="1055592" cy="617974"/>
      </dsp:txXfrm>
    </dsp:sp>
    <dsp:sp modelId="{914D7756-8ABF-F84F-A2C0-23459977E364}">
      <dsp:nvSpPr>
        <dsp:cNvPr id="0" name=""/>
        <dsp:cNvSpPr/>
      </dsp:nvSpPr>
      <dsp:spPr>
        <a:xfrm rot="5400000">
          <a:off x="3958508" y="3883603"/>
          <a:ext cx="375253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4064738" y="3831639"/>
        <a:ext cx="162793" cy="293856"/>
      </dsp:txXfrm>
    </dsp:sp>
    <dsp:sp modelId="{5C093163-D2FD-BA4A-95EC-79C8BC77FB3A}">
      <dsp:nvSpPr>
        <dsp:cNvPr id="0" name=""/>
        <dsp:cNvSpPr/>
      </dsp:nvSpPr>
      <dsp:spPr>
        <a:xfrm>
          <a:off x="3599113" y="4383898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kern="1200"/>
            <a:t>Defines how components are interconnected.</a:t>
          </a:r>
          <a:endParaRPr lang="en-US" sz="1050" kern="1200"/>
        </a:p>
      </dsp:txBody>
      <dsp:txXfrm>
        <a:off x="3618339" y="4403124"/>
        <a:ext cx="1055592" cy="617974"/>
      </dsp:txXfrm>
    </dsp:sp>
    <dsp:sp modelId="{0BC6D803-5928-254A-94CC-2B384E1CD162}">
      <dsp:nvSpPr>
        <dsp:cNvPr id="0" name=""/>
        <dsp:cNvSpPr/>
      </dsp:nvSpPr>
      <dsp:spPr>
        <a:xfrm rot="10800000">
          <a:off x="3270899" y="4576450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340480" y="4630715"/>
        <a:ext cx="162356" cy="162793"/>
      </dsp:txXfrm>
    </dsp:sp>
    <dsp:sp modelId="{CF641F34-D2AB-6247-B2F7-A4BC6BA902AD}">
      <dsp:nvSpPr>
        <dsp:cNvPr id="0" name=""/>
        <dsp:cNvSpPr/>
      </dsp:nvSpPr>
      <dsp:spPr>
        <a:xfrm>
          <a:off x="2067450" y="4383898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Can be </a:t>
          </a:r>
          <a:r>
            <a:rPr lang="en-IN" sz="1100" b="1" kern="1200"/>
            <a:t>serial</a:t>
          </a:r>
          <a:r>
            <a:rPr lang="en-IN" sz="1100" kern="1200"/>
            <a:t> or </a:t>
          </a:r>
          <a:r>
            <a:rPr lang="en-IN" sz="1100" b="1" kern="1200"/>
            <a:t>parallel</a:t>
          </a:r>
          <a:r>
            <a:rPr lang="en-IN" sz="1100" kern="1200"/>
            <a:t>.</a:t>
          </a:r>
          <a:endParaRPr lang="en-US" sz="1100" kern="1200"/>
        </a:p>
      </dsp:txBody>
      <dsp:txXfrm>
        <a:off x="2086676" y="4403124"/>
        <a:ext cx="1055592" cy="617974"/>
      </dsp:txXfrm>
    </dsp:sp>
    <dsp:sp modelId="{3E9417D0-3CB6-B344-BC69-92C0AF4A8DE9}">
      <dsp:nvSpPr>
        <dsp:cNvPr id="0" name=""/>
        <dsp:cNvSpPr/>
      </dsp:nvSpPr>
      <dsp:spPr>
        <a:xfrm rot="10800000">
          <a:off x="1739237" y="4576450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1808818" y="4630715"/>
        <a:ext cx="162356" cy="162793"/>
      </dsp:txXfrm>
    </dsp:sp>
    <dsp:sp modelId="{84C0F1C8-DA4E-8341-9768-8B7C381F77CB}">
      <dsp:nvSpPr>
        <dsp:cNvPr id="0" name=""/>
        <dsp:cNvSpPr/>
      </dsp:nvSpPr>
      <dsp:spPr>
        <a:xfrm>
          <a:off x="535788" y="4383898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kern="1200"/>
            <a:t>May use </a:t>
          </a:r>
          <a:r>
            <a:rPr lang="en-IN" sz="1050" b="1" kern="1200"/>
            <a:t>bus</a:t>
          </a:r>
          <a:r>
            <a:rPr lang="en-IN" sz="1050" kern="1200"/>
            <a:t>, </a:t>
          </a:r>
          <a:r>
            <a:rPr lang="en-IN" sz="1050" b="1" kern="1200"/>
            <a:t>star</a:t>
          </a:r>
          <a:r>
            <a:rPr lang="en-IN" sz="1050" kern="1200"/>
            <a:t>, or </a:t>
          </a:r>
          <a:r>
            <a:rPr lang="en-IN" sz="1050" b="1" kern="1200"/>
            <a:t>ring</a:t>
          </a:r>
          <a:r>
            <a:rPr lang="en-IN" sz="1050" kern="1200"/>
            <a:t> topologies.</a:t>
          </a:r>
          <a:endParaRPr lang="en-US" sz="1050" kern="1200"/>
        </a:p>
      </dsp:txBody>
      <dsp:txXfrm>
        <a:off x="555014" y="4403124"/>
        <a:ext cx="1055592" cy="617974"/>
      </dsp:txXfrm>
    </dsp:sp>
    <dsp:sp modelId="{2A93007A-FB9A-6D43-BA64-8FE618F28C5F}">
      <dsp:nvSpPr>
        <dsp:cNvPr id="0" name=""/>
        <dsp:cNvSpPr/>
      </dsp:nvSpPr>
      <dsp:spPr>
        <a:xfrm rot="5400000">
          <a:off x="915535" y="5210809"/>
          <a:ext cx="334550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01414" y="5179196"/>
        <a:ext cx="162793" cy="253153"/>
      </dsp:txXfrm>
    </dsp:sp>
    <dsp:sp modelId="{185B1851-B577-FD44-A1D2-ACEADD181162}">
      <dsp:nvSpPr>
        <dsp:cNvPr id="0" name=""/>
        <dsp:cNvSpPr/>
      </dsp:nvSpPr>
      <dsp:spPr>
        <a:xfrm>
          <a:off x="535788" y="5671553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Importance:</a:t>
          </a:r>
          <a:endParaRPr lang="en-US" sz="1400" kern="1200"/>
        </a:p>
      </dsp:txBody>
      <dsp:txXfrm>
        <a:off x="555014" y="5690779"/>
        <a:ext cx="1055592" cy="617974"/>
      </dsp:txXfrm>
    </dsp:sp>
    <dsp:sp modelId="{FBC559E8-FD86-564E-9365-1A3830140978}">
      <dsp:nvSpPr>
        <dsp:cNvPr id="0" name=""/>
        <dsp:cNvSpPr/>
      </dsp:nvSpPr>
      <dsp:spPr>
        <a:xfrm>
          <a:off x="1726108" y="5864105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726108" y="5918370"/>
        <a:ext cx="162356" cy="162793"/>
      </dsp:txXfrm>
    </dsp:sp>
    <dsp:sp modelId="{A0DC78E3-B98E-4947-9A18-A781FFB30138}">
      <dsp:nvSpPr>
        <dsp:cNvPr id="0" name=""/>
        <dsp:cNvSpPr/>
      </dsp:nvSpPr>
      <dsp:spPr>
        <a:xfrm>
          <a:off x="2067450" y="5671553"/>
          <a:ext cx="1094044" cy="6564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kern="1200" dirty="0"/>
            <a:t>Ensures synchronized and error-free data flow.</a:t>
          </a:r>
          <a:endParaRPr lang="en-US" sz="1050" kern="1200" dirty="0"/>
        </a:p>
      </dsp:txBody>
      <dsp:txXfrm>
        <a:off x="2086676" y="5690779"/>
        <a:ext cx="1055592" cy="617974"/>
      </dsp:txXfrm>
    </dsp:sp>
    <dsp:sp modelId="{C3043637-B618-4746-8A6B-59A1FB59517A}">
      <dsp:nvSpPr>
        <dsp:cNvPr id="0" name=""/>
        <dsp:cNvSpPr/>
      </dsp:nvSpPr>
      <dsp:spPr>
        <a:xfrm>
          <a:off x="3257771" y="5864105"/>
          <a:ext cx="231937" cy="27132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257771" y="5918370"/>
        <a:ext cx="162356" cy="162793"/>
      </dsp:txXfrm>
    </dsp:sp>
    <dsp:sp modelId="{1BDB1F22-8915-AB4D-87B5-198F55EEEC6E}">
      <dsp:nvSpPr>
        <dsp:cNvPr id="0" name=""/>
        <dsp:cNvSpPr/>
      </dsp:nvSpPr>
      <dsp:spPr>
        <a:xfrm>
          <a:off x="3599113" y="5477943"/>
          <a:ext cx="1094044" cy="104364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kern="1200" dirty="0"/>
            <a:t>Critical for avionics and embedded system performance.</a:t>
          </a:r>
          <a:endParaRPr lang="en-US" sz="1050" kern="1200" dirty="0"/>
        </a:p>
      </dsp:txBody>
      <dsp:txXfrm>
        <a:off x="3629680" y="5508510"/>
        <a:ext cx="1032910" cy="982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D4134-6796-ED4A-B994-452E718F2691}">
      <dsp:nvSpPr>
        <dsp:cNvPr id="0" name=""/>
        <dsp:cNvSpPr/>
      </dsp:nvSpPr>
      <dsp:spPr>
        <a:xfrm rot="5400000">
          <a:off x="4802041" y="-1820475"/>
          <a:ext cx="1121829" cy="50474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700" kern="1200"/>
            <a:t>Similar to car engines; used in small aircraft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700" kern="1200"/>
            <a:t>Operate using internal combustion (spark ignition)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700" kern="1200"/>
            <a:t>Drive a propeller to generate thrust</a:t>
          </a:r>
          <a:endParaRPr lang="en-US" sz="1700" kern="1200"/>
        </a:p>
      </dsp:txBody>
      <dsp:txXfrm rot="-5400000">
        <a:off x="2839212" y="197117"/>
        <a:ext cx="4992725" cy="1012303"/>
      </dsp:txXfrm>
    </dsp:sp>
    <dsp:sp modelId="{1B3892B4-EE90-9948-A94C-5BD5B7C70C62}">
      <dsp:nvSpPr>
        <dsp:cNvPr id="0" name=""/>
        <dsp:cNvSpPr/>
      </dsp:nvSpPr>
      <dsp:spPr>
        <a:xfrm>
          <a:off x="0" y="2124"/>
          <a:ext cx="2839212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b="1" kern="1200"/>
            <a:t>Piston Engines</a:t>
          </a:r>
          <a:endParaRPr lang="en-US" sz="3700" kern="1200"/>
        </a:p>
      </dsp:txBody>
      <dsp:txXfrm>
        <a:off x="68454" y="70578"/>
        <a:ext cx="2702304" cy="1265378"/>
      </dsp:txXfrm>
    </dsp:sp>
    <dsp:sp modelId="{C40593F7-C268-614F-A3A6-CF1F30B38D6C}">
      <dsp:nvSpPr>
        <dsp:cNvPr id="0" name=""/>
        <dsp:cNvSpPr/>
      </dsp:nvSpPr>
      <dsp:spPr>
        <a:xfrm rot="5400000">
          <a:off x="4802041" y="-348074"/>
          <a:ext cx="1121829" cy="50474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700" kern="1200"/>
            <a:t>Common in commercial airliners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700" kern="1200"/>
            <a:t>Use turbine-driven compressors to accelerate airflow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700" kern="1200"/>
            <a:t>High efficiency at high speeds and altitudes</a:t>
          </a:r>
          <a:endParaRPr lang="en-US" sz="1700" kern="1200"/>
        </a:p>
      </dsp:txBody>
      <dsp:txXfrm rot="-5400000">
        <a:off x="2839212" y="1669518"/>
        <a:ext cx="4992725" cy="1012303"/>
      </dsp:txXfrm>
    </dsp:sp>
    <dsp:sp modelId="{3CA7CFDE-D56F-F648-B52F-6F90EAFF5DA6}">
      <dsp:nvSpPr>
        <dsp:cNvPr id="0" name=""/>
        <dsp:cNvSpPr/>
      </dsp:nvSpPr>
      <dsp:spPr>
        <a:xfrm>
          <a:off x="0" y="1474525"/>
          <a:ext cx="2839212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b="1" kern="1200"/>
            <a:t>Jet Engines (Turbofans)</a:t>
          </a:r>
          <a:endParaRPr lang="en-US" sz="3700" kern="1200"/>
        </a:p>
      </dsp:txBody>
      <dsp:txXfrm>
        <a:off x="68454" y="1542979"/>
        <a:ext cx="2702304" cy="1265378"/>
      </dsp:txXfrm>
    </dsp:sp>
    <dsp:sp modelId="{A4B255EA-2C4C-A247-8DCA-4F5AE736F195}">
      <dsp:nvSpPr>
        <dsp:cNvPr id="0" name=""/>
        <dsp:cNvSpPr/>
      </dsp:nvSpPr>
      <dsp:spPr>
        <a:xfrm rot="5400000">
          <a:off x="4802041" y="1124325"/>
          <a:ext cx="1121829" cy="50474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700" kern="1200"/>
            <a:t>Hybrid between piston and jet systems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700" kern="1200"/>
            <a:t>Jet engine drives a propeller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700" kern="1200"/>
            <a:t>Ideal for short/medium-haul and low-speed flights</a:t>
          </a:r>
          <a:endParaRPr lang="en-US" sz="1700" kern="1200"/>
        </a:p>
      </dsp:txBody>
      <dsp:txXfrm rot="-5400000">
        <a:off x="2839212" y="3141918"/>
        <a:ext cx="4992725" cy="1012303"/>
      </dsp:txXfrm>
    </dsp:sp>
    <dsp:sp modelId="{5065780B-F0C3-9B49-B550-FA53D08E7125}">
      <dsp:nvSpPr>
        <dsp:cNvPr id="0" name=""/>
        <dsp:cNvSpPr/>
      </dsp:nvSpPr>
      <dsp:spPr>
        <a:xfrm>
          <a:off x="0" y="2946926"/>
          <a:ext cx="2839212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b="1" kern="1200"/>
            <a:t>Turboprop Engines</a:t>
          </a:r>
          <a:endParaRPr lang="en-US" sz="3700" kern="1200"/>
        </a:p>
      </dsp:txBody>
      <dsp:txXfrm>
        <a:off x="68454" y="3015380"/>
        <a:ext cx="2702304" cy="126537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C0A2B-36BB-D04C-A738-47DDB8C3C3E0}">
      <dsp:nvSpPr>
        <dsp:cNvPr id="0" name=""/>
        <dsp:cNvSpPr/>
      </dsp:nvSpPr>
      <dsp:spPr>
        <a:xfrm>
          <a:off x="0" y="272253"/>
          <a:ext cx="4358346" cy="5036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b="1" kern="1200"/>
            <a:t>Flight Data Recorder (FDR):</a:t>
          </a:r>
          <a:endParaRPr lang="en-US" sz="2100" kern="1200"/>
        </a:p>
      </dsp:txBody>
      <dsp:txXfrm>
        <a:off x="24588" y="296841"/>
        <a:ext cx="4309170" cy="454509"/>
      </dsp:txXfrm>
    </dsp:sp>
    <dsp:sp modelId="{C2ACEBB6-6903-8B48-A562-5C1D9A05BA51}">
      <dsp:nvSpPr>
        <dsp:cNvPr id="0" name=""/>
        <dsp:cNvSpPr/>
      </dsp:nvSpPr>
      <dsp:spPr>
        <a:xfrm>
          <a:off x="0" y="775938"/>
          <a:ext cx="4358346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600" kern="1200"/>
            <a:t>Records aircraft performance data like speed, altitude, heading, and system status.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600" kern="1200"/>
            <a:t>Helps investigate accidents and improve safety.</a:t>
          </a:r>
          <a:endParaRPr lang="en-US" sz="1600" kern="1200"/>
        </a:p>
      </dsp:txBody>
      <dsp:txXfrm>
        <a:off x="0" y="775938"/>
        <a:ext cx="4358346" cy="782460"/>
      </dsp:txXfrm>
    </dsp:sp>
    <dsp:sp modelId="{6FC9DD73-D418-5B47-B51B-031756B230BD}">
      <dsp:nvSpPr>
        <dsp:cNvPr id="0" name=""/>
        <dsp:cNvSpPr/>
      </dsp:nvSpPr>
      <dsp:spPr>
        <a:xfrm>
          <a:off x="0" y="1558398"/>
          <a:ext cx="4358346" cy="503685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b="1" kern="1200"/>
            <a:t>Cockpit Voice Recorder (CVR):</a:t>
          </a:r>
          <a:endParaRPr lang="en-US" sz="2100" kern="1200"/>
        </a:p>
      </dsp:txBody>
      <dsp:txXfrm>
        <a:off x="24588" y="1582986"/>
        <a:ext cx="4309170" cy="454509"/>
      </dsp:txXfrm>
    </dsp:sp>
    <dsp:sp modelId="{0D8AF8CC-8A6E-574D-9B49-7ABC281203AA}">
      <dsp:nvSpPr>
        <dsp:cNvPr id="0" name=""/>
        <dsp:cNvSpPr/>
      </dsp:nvSpPr>
      <dsp:spPr>
        <a:xfrm>
          <a:off x="0" y="2062083"/>
          <a:ext cx="4358346" cy="999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600" kern="1200"/>
            <a:t>Records cockpit audio, including pilot conversations and ambient sounds.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600" kern="1200"/>
            <a:t>Provides insight into crew actions and communication during flights.</a:t>
          </a:r>
          <a:endParaRPr lang="en-US" sz="1600" kern="1200"/>
        </a:p>
      </dsp:txBody>
      <dsp:txXfrm>
        <a:off x="0" y="2062083"/>
        <a:ext cx="4358346" cy="999809"/>
      </dsp:txXfrm>
    </dsp:sp>
    <dsp:sp modelId="{E9C5F2EE-7A27-6644-88DE-F293DC460B1E}">
      <dsp:nvSpPr>
        <dsp:cNvPr id="0" name=""/>
        <dsp:cNvSpPr/>
      </dsp:nvSpPr>
      <dsp:spPr>
        <a:xfrm>
          <a:off x="0" y="3061893"/>
          <a:ext cx="4358346" cy="503685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b="1" kern="1200"/>
            <a:t>Key Features:</a:t>
          </a:r>
          <a:endParaRPr lang="en-US" sz="2100" kern="1200"/>
        </a:p>
      </dsp:txBody>
      <dsp:txXfrm>
        <a:off x="24588" y="3086481"/>
        <a:ext cx="4309170" cy="454509"/>
      </dsp:txXfrm>
    </dsp:sp>
    <dsp:sp modelId="{F652929B-E75F-3746-B8A8-4809F7982EA0}">
      <dsp:nvSpPr>
        <dsp:cNvPr id="0" name=""/>
        <dsp:cNvSpPr/>
      </dsp:nvSpPr>
      <dsp:spPr>
        <a:xfrm>
          <a:off x="0" y="3565578"/>
          <a:ext cx="4358346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600" kern="1200"/>
            <a:t>Both devices are crash-resistant and designed to survive extreme conditions.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600" kern="1200"/>
            <a:t>Typically located in the aircraft tail section.</a:t>
          </a:r>
          <a:endParaRPr lang="en-US" sz="1600" kern="1200"/>
        </a:p>
      </dsp:txBody>
      <dsp:txXfrm>
        <a:off x="0" y="3565578"/>
        <a:ext cx="4358346" cy="782460"/>
      </dsp:txXfrm>
    </dsp:sp>
    <dsp:sp modelId="{F066F5AC-5A1B-6145-BBCA-EE8F90A14614}">
      <dsp:nvSpPr>
        <dsp:cNvPr id="0" name=""/>
        <dsp:cNvSpPr/>
      </dsp:nvSpPr>
      <dsp:spPr>
        <a:xfrm>
          <a:off x="0" y="4348038"/>
          <a:ext cx="4358346" cy="503685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b="1" kern="1200"/>
            <a:t>Purpose:</a:t>
          </a:r>
          <a:endParaRPr lang="en-US" sz="2100" kern="1200"/>
        </a:p>
      </dsp:txBody>
      <dsp:txXfrm>
        <a:off x="24588" y="4372626"/>
        <a:ext cx="4309170" cy="454509"/>
      </dsp:txXfrm>
    </dsp:sp>
    <dsp:sp modelId="{1841FB50-BF14-A748-9110-669CBEAA9A55}">
      <dsp:nvSpPr>
        <dsp:cNvPr id="0" name=""/>
        <dsp:cNvSpPr/>
      </dsp:nvSpPr>
      <dsp:spPr>
        <a:xfrm>
          <a:off x="0" y="4851723"/>
          <a:ext cx="4358346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600" kern="1200"/>
            <a:t>Aid accident investigations.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600" kern="1200"/>
            <a:t>Enhance training and safety protocols.</a:t>
          </a:r>
          <a:endParaRPr lang="en-US" sz="1600" kern="1200"/>
        </a:p>
      </dsp:txBody>
      <dsp:txXfrm>
        <a:off x="0" y="4851723"/>
        <a:ext cx="4358346" cy="55424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925D5-0F3E-0246-9F97-755BB667E81C}">
      <dsp:nvSpPr>
        <dsp:cNvPr id="0" name=""/>
        <dsp:cNvSpPr/>
      </dsp:nvSpPr>
      <dsp:spPr>
        <a:xfrm>
          <a:off x="0" y="557789"/>
          <a:ext cx="4358346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/>
            <a:t>A transparent display that presents critical flight information directly in the pilot’s line of sight.</a:t>
          </a:r>
          <a:endParaRPr lang="en-US" sz="1600" kern="1200"/>
        </a:p>
      </dsp:txBody>
      <dsp:txXfrm>
        <a:off x="31070" y="588859"/>
        <a:ext cx="4296206" cy="574340"/>
      </dsp:txXfrm>
    </dsp:sp>
    <dsp:sp modelId="{9D0B550C-04A6-4345-9913-2E74906DD7BA}">
      <dsp:nvSpPr>
        <dsp:cNvPr id="0" name=""/>
        <dsp:cNvSpPr/>
      </dsp:nvSpPr>
      <dsp:spPr>
        <a:xfrm>
          <a:off x="0" y="1240349"/>
          <a:ext cx="4358346" cy="63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/>
            <a:t>Key Features:</a:t>
          </a:r>
          <a:endParaRPr lang="en-US" sz="1600" kern="1200"/>
        </a:p>
      </dsp:txBody>
      <dsp:txXfrm>
        <a:off x="31070" y="1271419"/>
        <a:ext cx="4296206" cy="574340"/>
      </dsp:txXfrm>
    </dsp:sp>
    <dsp:sp modelId="{EAA07C3A-C1D3-B446-8621-1FA28ADF15CA}">
      <dsp:nvSpPr>
        <dsp:cNvPr id="0" name=""/>
        <dsp:cNvSpPr/>
      </dsp:nvSpPr>
      <dsp:spPr>
        <a:xfrm>
          <a:off x="0" y="1876829"/>
          <a:ext cx="4358346" cy="76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7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200" kern="1200"/>
            <a:t>Projects data such as speed, altitude, heading, and navigation cues.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200" kern="1200"/>
            <a:t>Allows pilots to keep their eyes outside the cockpit while monitoring instruments.</a:t>
          </a:r>
          <a:endParaRPr lang="en-US" sz="1200" kern="1200"/>
        </a:p>
      </dsp:txBody>
      <dsp:txXfrm>
        <a:off x="0" y="1876829"/>
        <a:ext cx="4358346" cy="761760"/>
      </dsp:txXfrm>
    </dsp:sp>
    <dsp:sp modelId="{C39FC106-8859-D34C-BEB6-91DC1AA11FC0}">
      <dsp:nvSpPr>
        <dsp:cNvPr id="0" name=""/>
        <dsp:cNvSpPr/>
      </dsp:nvSpPr>
      <dsp:spPr>
        <a:xfrm>
          <a:off x="0" y="2638589"/>
          <a:ext cx="4358346" cy="636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/>
            <a:t>Benefits:</a:t>
          </a:r>
          <a:endParaRPr lang="en-US" sz="1600" kern="1200"/>
        </a:p>
      </dsp:txBody>
      <dsp:txXfrm>
        <a:off x="31070" y="2669659"/>
        <a:ext cx="4296206" cy="574340"/>
      </dsp:txXfrm>
    </dsp:sp>
    <dsp:sp modelId="{C8084A08-76EB-6E49-969E-AD249337ACBC}">
      <dsp:nvSpPr>
        <dsp:cNvPr id="0" name=""/>
        <dsp:cNvSpPr/>
      </dsp:nvSpPr>
      <dsp:spPr>
        <a:xfrm>
          <a:off x="0" y="3275069"/>
          <a:ext cx="435834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7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200" kern="1200"/>
            <a:t>Enhances situational awareness.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200" kern="1200"/>
            <a:t>Reduces pilot workload and reaction time.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200" kern="1200"/>
            <a:t>Improves safety during takeoff, landing, and low-visibility conditions.</a:t>
          </a:r>
          <a:endParaRPr lang="en-US" sz="1200" kern="1200"/>
        </a:p>
      </dsp:txBody>
      <dsp:txXfrm>
        <a:off x="0" y="3275069"/>
        <a:ext cx="4358346" cy="794880"/>
      </dsp:txXfrm>
    </dsp:sp>
    <dsp:sp modelId="{989253C1-8076-9342-88D8-A25AD826D1D3}">
      <dsp:nvSpPr>
        <dsp:cNvPr id="0" name=""/>
        <dsp:cNvSpPr/>
      </dsp:nvSpPr>
      <dsp:spPr>
        <a:xfrm>
          <a:off x="0" y="4069949"/>
          <a:ext cx="4358346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/>
            <a:t>Applications:</a:t>
          </a:r>
          <a:endParaRPr lang="en-US" sz="1600" kern="1200"/>
        </a:p>
      </dsp:txBody>
      <dsp:txXfrm>
        <a:off x="31070" y="4101019"/>
        <a:ext cx="4296206" cy="574340"/>
      </dsp:txXfrm>
    </dsp:sp>
    <dsp:sp modelId="{1E880D46-D7F7-DC4D-BAB0-F318E518B4D0}">
      <dsp:nvSpPr>
        <dsp:cNvPr id="0" name=""/>
        <dsp:cNvSpPr/>
      </dsp:nvSpPr>
      <dsp:spPr>
        <a:xfrm>
          <a:off x="0" y="4706429"/>
          <a:ext cx="4358346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77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200" kern="1200"/>
            <a:t>Used in military and commercial aircraft.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200" kern="1200"/>
            <a:t>Also adapted for automotive and other industries.</a:t>
          </a:r>
          <a:endParaRPr lang="en-US" sz="1200" kern="1200"/>
        </a:p>
      </dsp:txBody>
      <dsp:txXfrm>
        <a:off x="0" y="4706429"/>
        <a:ext cx="4358346" cy="4140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84C6D-0B0E-D14C-80F5-3A0BB82A9579}">
      <dsp:nvSpPr>
        <dsp:cNvPr id="0" name=""/>
        <dsp:cNvSpPr/>
      </dsp:nvSpPr>
      <dsp:spPr>
        <a:xfrm>
          <a:off x="0" y="2177"/>
          <a:ext cx="2839212" cy="10474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/>
            <a:t>SVS is a computer-generated 3D visualization of the terrain and environment displayed to pilots.</a:t>
          </a:r>
          <a:endParaRPr lang="en-US" sz="1500" kern="1200"/>
        </a:p>
      </dsp:txBody>
      <dsp:txXfrm>
        <a:off x="51133" y="53310"/>
        <a:ext cx="2736946" cy="945199"/>
      </dsp:txXfrm>
    </dsp:sp>
    <dsp:sp modelId="{BA72EAC7-B12A-AB47-B091-2208B21D2721}">
      <dsp:nvSpPr>
        <dsp:cNvPr id="0" name=""/>
        <dsp:cNvSpPr/>
      </dsp:nvSpPr>
      <dsp:spPr>
        <a:xfrm rot="5400000">
          <a:off x="4943969" y="-897994"/>
          <a:ext cx="837972" cy="504748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/>
            <a:t>Uses GPS, terrain databases, and aircraft sensors.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/>
            <a:t>Provides a clear virtual view of surroundings, regardless of weather or visibility.</a:t>
          </a:r>
          <a:endParaRPr lang="en-US" sz="1500" kern="1200"/>
        </a:p>
      </dsp:txBody>
      <dsp:txXfrm rot="-5400000">
        <a:off x="2839211" y="1247670"/>
        <a:ext cx="5006582" cy="756160"/>
      </dsp:txXfrm>
    </dsp:sp>
    <dsp:sp modelId="{60F8657A-6350-9449-B9F1-E5F430054BAD}">
      <dsp:nvSpPr>
        <dsp:cNvPr id="0" name=""/>
        <dsp:cNvSpPr/>
      </dsp:nvSpPr>
      <dsp:spPr>
        <a:xfrm>
          <a:off x="0" y="1102016"/>
          <a:ext cx="2839212" cy="1047465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How It Works:</a:t>
          </a:r>
          <a:endParaRPr lang="en-US" sz="1500" kern="1200"/>
        </a:p>
      </dsp:txBody>
      <dsp:txXfrm>
        <a:off x="51133" y="1153149"/>
        <a:ext cx="2736946" cy="945199"/>
      </dsp:txXfrm>
    </dsp:sp>
    <dsp:sp modelId="{EBDC054B-258C-FD45-A09F-0CA6512DCC0C}">
      <dsp:nvSpPr>
        <dsp:cNvPr id="0" name=""/>
        <dsp:cNvSpPr/>
      </dsp:nvSpPr>
      <dsp:spPr>
        <a:xfrm rot="5400000">
          <a:off x="4943969" y="201844"/>
          <a:ext cx="837972" cy="5047488"/>
        </a:xfrm>
        <a:prstGeom prst="round2Same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/>
            <a:t>Displays terrain, obstacles, runways, and navigation data.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/>
            <a:t>Enhances situational awareness, especially in poor visibility.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/>
            <a:t>Integrates with primary flight displays or HUDs.</a:t>
          </a:r>
          <a:endParaRPr lang="en-US" sz="1500" kern="1200"/>
        </a:p>
      </dsp:txBody>
      <dsp:txXfrm rot="-5400000">
        <a:off x="2839211" y="2347508"/>
        <a:ext cx="5006582" cy="756160"/>
      </dsp:txXfrm>
    </dsp:sp>
    <dsp:sp modelId="{6C092D23-EADA-8A4D-92BD-AE01B8B0A985}">
      <dsp:nvSpPr>
        <dsp:cNvPr id="0" name=""/>
        <dsp:cNvSpPr/>
      </dsp:nvSpPr>
      <dsp:spPr>
        <a:xfrm>
          <a:off x="0" y="2201855"/>
          <a:ext cx="2839212" cy="1047465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Key Features:</a:t>
          </a:r>
          <a:endParaRPr lang="en-US" sz="1500" kern="1200"/>
        </a:p>
      </dsp:txBody>
      <dsp:txXfrm>
        <a:off x="51133" y="2252988"/>
        <a:ext cx="2736946" cy="945199"/>
      </dsp:txXfrm>
    </dsp:sp>
    <dsp:sp modelId="{1A9BD78D-6EA7-4C43-AA07-534451F0E82A}">
      <dsp:nvSpPr>
        <dsp:cNvPr id="0" name=""/>
        <dsp:cNvSpPr/>
      </dsp:nvSpPr>
      <dsp:spPr>
        <a:xfrm rot="5400000">
          <a:off x="4943969" y="1301683"/>
          <a:ext cx="837972" cy="5047488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/>
            <a:t>Improves flight safety by reducing spatial disorientation.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/>
            <a:t>Assists in safer approaches and landings.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500" kern="1200"/>
            <a:t>Supports pilot decision-making in challenging conditions.</a:t>
          </a:r>
          <a:endParaRPr lang="en-US" sz="1500" kern="1200"/>
        </a:p>
      </dsp:txBody>
      <dsp:txXfrm rot="-5400000">
        <a:off x="2839211" y="3447347"/>
        <a:ext cx="5006582" cy="756160"/>
      </dsp:txXfrm>
    </dsp:sp>
    <dsp:sp modelId="{29D33DDF-3992-F648-9562-3604C80543AB}">
      <dsp:nvSpPr>
        <dsp:cNvPr id="0" name=""/>
        <dsp:cNvSpPr/>
      </dsp:nvSpPr>
      <dsp:spPr>
        <a:xfrm>
          <a:off x="0" y="3301694"/>
          <a:ext cx="2839212" cy="104746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kern="1200"/>
            <a:t>Benefits:</a:t>
          </a:r>
          <a:endParaRPr lang="en-US" sz="1500" kern="1200"/>
        </a:p>
      </dsp:txBody>
      <dsp:txXfrm>
        <a:off x="51133" y="3352827"/>
        <a:ext cx="2736946" cy="94519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0B4E5-756D-4794-92B1-CD52552DB5CD}">
      <dsp:nvSpPr>
        <dsp:cNvPr id="0" name=""/>
        <dsp:cNvSpPr/>
      </dsp:nvSpPr>
      <dsp:spPr>
        <a:xfrm>
          <a:off x="326295" y="0"/>
          <a:ext cx="574735" cy="5747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8190-D6F7-43CE-AD0E-7DD59E53FFDE}">
      <dsp:nvSpPr>
        <dsp:cNvPr id="0" name=""/>
        <dsp:cNvSpPr/>
      </dsp:nvSpPr>
      <dsp:spPr>
        <a:xfrm>
          <a:off x="12397" y="762829"/>
          <a:ext cx="1642100" cy="2046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1400" kern="1200" dirty="0"/>
            <a:t>Systems capable of performing flight operations with minimal or no human intervention using advanced sensors and algorithms.</a:t>
          </a:r>
          <a:endParaRPr lang="en-US" sz="1400" kern="1200" dirty="0"/>
        </a:p>
      </dsp:txBody>
      <dsp:txXfrm>
        <a:off x="12397" y="762829"/>
        <a:ext cx="1642100" cy="2046028"/>
      </dsp:txXfrm>
    </dsp:sp>
    <dsp:sp modelId="{520AC9D4-91EF-403D-83E1-80C25B64F16C}">
      <dsp:nvSpPr>
        <dsp:cNvPr id="0" name=""/>
        <dsp:cNvSpPr/>
      </dsp:nvSpPr>
      <dsp:spPr>
        <a:xfrm>
          <a:off x="12397" y="2636084"/>
          <a:ext cx="1642100" cy="162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056C2-20E6-4C3D-9BBF-A012C1A568D2}">
      <dsp:nvSpPr>
        <dsp:cNvPr id="0" name=""/>
        <dsp:cNvSpPr/>
      </dsp:nvSpPr>
      <dsp:spPr>
        <a:xfrm>
          <a:off x="2329015" y="-259335"/>
          <a:ext cx="574735" cy="5747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16AEF-EFA8-4CE7-97E4-530203FA3A5B}">
      <dsp:nvSpPr>
        <dsp:cNvPr id="0" name=""/>
        <dsp:cNvSpPr/>
      </dsp:nvSpPr>
      <dsp:spPr>
        <a:xfrm>
          <a:off x="2329015" y="486869"/>
          <a:ext cx="1642100" cy="1540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1400" b="1" kern="1200"/>
            <a:t>Key Components:</a:t>
          </a:r>
          <a:endParaRPr lang="en-US" sz="1400" kern="1200"/>
        </a:p>
      </dsp:txBody>
      <dsp:txXfrm>
        <a:off x="2329015" y="486869"/>
        <a:ext cx="1642100" cy="1540974"/>
      </dsp:txXfrm>
    </dsp:sp>
    <dsp:sp modelId="{073181E6-E904-4E8E-9021-85A394B99AC5}">
      <dsp:nvSpPr>
        <dsp:cNvPr id="0" name=""/>
        <dsp:cNvSpPr/>
      </dsp:nvSpPr>
      <dsp:spPr>
        <a:xfrm>
          <a:off x="1941865" y="1050621"/>
          <a:ext cx="2416400" cy="3734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Autopilot and flight management systems</a:t>
          </a:r>
          <a:endParaRPr lang="en-US" sz="1600" kern="1200" dirty="0"/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Sensors (e.g., radar, </a:t>
          </a:r>
          <a:r>
            <a:rPr lang="en-IN" sz="1600" kern="1200" dirty="0" err="1"/>
            <a:t>lidar</a:t>
          </a:r>
          <a:r>
            <a:rPr lang="en-IN" sz="1600" kern="1200" dirty="0"/>
            <a:t>, GPS)</a:t>
          </a:r>
          <a:endParaRPr lang="en-US" sz="1600" kern="1200" dirty="0"/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Artificial Intelligence and machine learning</a:t>
          </a:r>
          <a:endParaRPr lang="en-US" sz="1600" kern="1200" dirty="0"/>
        </a:p>
      </dsp:txBody>
      <dsp:txXfrm>
        <a:off x="1941865" y="1050621"/>
        <a:ext cx="2416400" cy="3734676"/>
      </dsp:txXfrm>
    </dsp:sp>
    <dsp:sp modelId="{2B52FC39-9681-4A68-81E2-3887ED00729C}">
      <dsp:nvSpPr>
        <dsp:cNvPr id="0" name=""/>
        <dsp:cNvSpPr/>
      </dsp:nvSpPr>
      <dsp:spPr>
        <a:xfrm>
          <a:off x="4645633" y="-284981"/>
          <a:ext cx="574735" cy="5747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F21D4-34F2-4BCE-B2AF-AB18D38B917E}">
      <dsp:nvSpPr>
        <dsp:cNvPr id="0" name=""/>
        <dsp:cNvSpPr/>
      </dsp:nvSpPr>
      <dsp:spPr>
        <a:xfrm>
          <a:off x="4645633" y="461223"/>
          <a:ext cx="1642100" cy="1540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1400" b="1" kern="1200"/>
            <a:t>Functions:</a:t>
          </a:r>
          <a:endParaRPr lang="en-US" sz="1400" kern="1200"/>
        </a:p>
      </dsp:txBody>
      <dsp:txXfrm>
        <a:off x="4645633" y="461223"/>
        <a:ext cx="1642100" cy="1540974"/>
      </dsp:txXfrm>
    </dsp:sp>
    <dsp:sp modelId="{A42A512E-4E37-4CC6-8E39-42B68647C7D9}">
      <dsp:nvSpPr>
        <dsp:cNvPr id="0" name=""/>
        <dsp:cNvSpPr/>
      </dsp:nvSpPr>
      <dsp:spPr>
        <a:xfrm>
          <a:off x="4167963" y="780901"/>
          <a:ext cx="1642100" cy="3837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Navigation and route optimization</a:t>
          </a:r>
          <a:endParaRPr lang="en-US" sz="1600" kern="1200" dirty="0"/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Collision avoidance</a:t>
          </a:r>
          <a:endParaRPr lang="en-US" sz="1600" kern="1200" dirty="0"/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Automated </a:t>
          </a:r>
          <a:r>
            <a:rPr lang="en-IN" sz="1600" kern="1200" dirty="0" smtClean="0"/>
            <a:t>take off</a:t>
          </a:r>
          <a:r>
            <a:rPr lang="en-IN" sz="1600" kern="1200" dirty="0"/>
            <a:t>, cruise, and landing procedures</a:t>
          </a:r>
          <a:endParaRPr lang="en-US" sz="1600" kern="1200" dirty="0"/>
        </a:p>
      </dsp:txBody>
      <dsp:txXfrm>
        <a:off x="4167963" y="780901"/>
        <a:ext cx="1642100" cy="3837262"/>
      </dsp:txXfrm>
    </dsp:sp>
    <dsp:sp modelId="{DA5FA244-F23D-4795-983D-018C7C06FDA8}">
      <dsp:nvSpPr>
        <dsp:cNvPr id="0" name=""/>
        <dsp:cNvSpPr/>
      </dsp:nvSpPr>
      <dsp:spPr>
        <a:xfrm>
          <a:off x="6411331" y="0"/>
          <a:ext cx="574735" cy="5747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D6A1D-D6DE-465C-B870-AEE1DCD3D151}">
      <dsp:nvSpPr>
        <dsp:cNvPr id="0" name=""/>
        <dsp:cNvSpPr/>
      </dsp:nvSpPr>
      <dsp:spPr>
        <a:xfrm>
          <a:off x="6575101" y="1015357"/>
          <a:ext cx="1642100" cy="1540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1400" b="1" kern="1200" dirty="0"/>
            <a:t>Benefits:</a:t>
          </a:r>
          <a:endParaRPr lang="en-US" sz="1400" kern="1200" dirty="0"/>
        </a:p>
      </dsp:txBody>
      <dsp:txXfrm>
        <a:off x="6575101" y="1015357"/>
        <a:ext cx="1642100" cy="1540974"/>
      </dsp:txXfrm>
    </dsp:sp>
    <dsp:sp modelId="{297A4EC5-3E54-4449-B429-26D326162BCB}">
      <dsp:nvSpPr>
        <dsp:cNvPr id="0" name=""/>
        <dsp:cNvSpPr/>
      </dsp:nvSpPr>
      <dsp:spPr>
        <a:xfrm>
          <a:off x="6152014" y="1332826"/>
          <a:ext cx="1642100" cy="162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Improves flight safety and reliability</a:t>
          </a:r>
          <a:endParaRPr lang="en-US" sz="1200" kern="1200" dirty="0"/>
        </a:p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Reduces pilot workload and human error</a:t>
          </a:r>
          <a:endParaRPr lang="en-US" sz="1200" kern="1200" dirty="0"/>
        </a:p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Enables future concepts like unmanned aerial vehicles (UAVs) and urban air mobility</a:t>
          </a:r>
          <a:endParaRPr lang="en-US" sz="1200" kern="1200" dirty="0"/>
        </a:p>
      </dsp:txBody>
      <dsp:txXfrm>
        <a:off x="6152014" y="1332826"/>
        <a:ext cx="1642100" cy="162072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51D99-3710-504F-86F0-5513FF2BC909}">
      <dsp:nvSpPr>
        <dsp:cNvPr id="0" name=""/>
        <dsp:cNvSpPr/>
      </dsp:nvSpPr>
      <dsp:spPr>
        <a:xfrm>
          <a:off x="0" y="591343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/>
            <a:t>Artificial Intelligence &amp; Machine Learning</a:t>
          </a:r>
          <a:r>
            <a:rPr lang="en-IN" sz="1700" kern="1200"/>
            <a:t/>
          </a:r>
          <a:br>
            <a:rPr lang="en-IN" sz="1700" kern="1200"/>
          </a:br>
          <a:r>
            <a:rPr lang="en-IN" sz="1700" kern="1200"/>
            <a:t>Enhanced autopilot, predictive maintenance, and adaptive flight control.</a:t>
          </a:r>
          <a:endParaRPr lang="en-US" sz="1700" kern="1200"/>
        </a:p>
      </dsp:txBody>
      <dsp:txXfrm>
        <a:off x="0" y="591343"/>
        <a:ext cx="2571749" cy="1543050"/>
      </dsp:txXfrm>
    </dsp:sp>
    <dsp:sp modelId="{5F44831F-7F46-4240-8F24-FA5980739E71}">
      <dsp:nvSpPr>
        <dsp:cNvPr id="0" name=""/>
        <dsp:cNvSpPr/>
      </dsp:nvSpPr>
      <dsp:spPr>
        <a:xfrm>
          <a:off x="2828925" y="591343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/>
            <a:t>Integrated Modular Avionics (IMA)</a:t>
          </a:r>
          <a:r>
            <a:rPr lang="en-IN" sz="1700" kern="1200"/>
            <a:t/>
          </a:r>
          <a:br>
            <a:rPr lang="en-IN" sz="1700" kern="1200"/>
          </a:br>
          <a:r>
            <a:rPr lang="en-IN" sz="1700" kern="1200"/>
            <a:t>Flexible, scalable architectures reducing weight and cost.</a:t>
          </a:r>
          <a:endParaRPr lang="en-US" sz="1700" kern="1200"/>
        </a:p>
      </dsp:txBody>
      <dsp:txXfrm>
        <a:off x="2828925" y="591343"/>
        <a:ext cx="2571749" cy="1543050"/>
      </dsp:txXfrm>
    </dsp:sp>
    <dsp:sp modelId="{E6569AAB-278D-7E4C-9E50-F7BFD7521DFF}">
      <dsp:nvSpPr>
        <dsp:cNvPr id="0" name=""/>
        <dsp:cNvSpPr/>
      </dsp:nvSpPr>
      <dsp:spPr>
        <a:xfrm>
          <a:off x="5657849" y="591343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/>
            <a:t>Cybersecurity Enhancements</a:t>
          </a:r>
          <a:r>
            <a:rPr lang="en-IN" sz="1700" kern="1200"/>
            <a:t/>
          </a:r>
          <a:br>
            <a:rPr lang="en-IN" sz="1700" kern="1200"/>
          </a:br>
          <a:r>
            <a:rPr lang="en-IN" sz="1700" kern="1200"/>
            <a:t>Advanced threat detection, blockchain for secure communication.</a:t>
          </a:r>
          <a:endParaRPr lang="en-US" sz="1700" kern="1200"/>
        </a:p>
      </dsp:txBody>
      <dsp:txXfrm>
        <a:off x="5657849" y="591343"/>
        <a:ext cx="2571749" cy="1543050"/>
      </dsp:txXfrm>
    </dsp:sp>
    <dsp:sp modelId="{6ADF7FCE-0E5E-934C-89BE-B354353B1270}">
      <dsp:nvSpPr>
        <dsp:cNvPr id="0" name=""/>
        <dsp:cNvSpPr/>
      </dsp:nvSpPr>
      <dsp:spPr>
        <a:xfrm>
          <a:off x="0" y="239156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/>
            <a:t>Enhanced Connectivity</a:t>
          </a:r>
          <a:r>
            <a:rPr lang="en-IN" sz="1700" kern="1200"/>
            <a:t/>
          </a:r>
          <a:br>
            <a:rPr lang="en-IN" sz="1700" kern="1200"/>
          </a:br>
          <a:r>
            <a:rPr lang="en-IN" sz="1700" kern="1200"/>
            <a:t>5G and satellite networks for real-time data and global coverage.</a:t>
          </a:r>
          <a:endParaRPr lang="en-US" sz="1700" kern="1200"/>
        </a:p>
      </dsp:txBody>
      <dsp:txXfrm>
        <a:off x="0" y="2391569"/>
        <a:ext cx="2571749" cy="1543050"/>
      </dsp:txXfrm>
    </dsp:sp>
    <dsp:sp modelId="{01783945-176F-E24E-9C80-77ED0C17CBF0}">
      <dsp:nvSpPr>
        <dsp:cNvPr id="0" name=""/>
        <dsp:cNvSpPr/>
      </dsp:nvSpPr>
      <dsp:spPr>
        <a:xfrm>
          <a:off x="2828925" y="239156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/>
            <a:t>Electric &amp; Hybrid Propulsion Integration</a:t>
          </a:r>
          <a:r>
            <a:rPr lang="en-IN" sz="1700" kern="1200"/>
            <a:t/>
          </a:r>
          <a:br>
            <a:rPr lang="en-IN" sz="1700" kern="1200"/>
          </a:br>
          <a:r>
            <a:rPr lang="en-IN" sz="1700" kern="1200"/>
            <a:t>Avionics adapted for new powertrain technologies.</a:t>
          </a:r>
          <a:endParaRPr lang="en-US" sz="1700" kern="1200"/>
        </a:p>
      </dsp:txBody>
      <dsp:txXfrm>
        <a:off x="2828925" y="2391569"/>
        <a:ext cx="2571749" cy="1543050"/>
      </dsp:txXfrm>
    </dsp:sp>
    <dsp:sp modelId="{C298E503-BBB7-A441-BB7C-23BCE4787F46}">
      <dsp:nvSpPr>
        <dsp:cNvPr id="0" name=""/>
        <dsp:cNvSpPr/>
      </dsp:nvSpPr>
      <dsp:spPr>
        <a:xfrm>
          <a:off x="5657849" y="239156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/>
            <a:t>Augmented Reality (AR) &amp; Virtual Reality (VR)</a:t>
          </a:r>
          <a:r>
            <a:rPr lang="en-IN" sz="1700" kern="1200"/>
            <a:t/>
          </a:r>
          <a:br>
            <a:rPr lang="en-IN" sz="1700" kern="1200"/>
          </a:br>
          <a:r>
            <a:rPr lang="en-IN" sz="1700" kern="1200"/>
            <a:t>Pilot assistance and training tools for improved situational awareness.</a:t>
          </a:r>
          <a:endParaRPr lang="en-US" sz="1700" kern="1200"/>
        </a:p>
      </dsp:txBody>
      <dsp:txXfrm>
        <a:off x="5657849" y="2391569"/>
        <a:ext cx="2571749" cy="1543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11BF4-63B2-1C4D-BA2E-6E994C0D7E3C}">
      <dsp:nvSpPr>
        <dsp:cNvPr id="0" name=""/>
        <dsp:cNvSpPr/>
      </dsp:nvSpPr>
      <dsp:spPr>
        <a:xfrm>
          <a:off x="2411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/>
            <a:t>🔋 Batteries</a:t>
          </a:r>
          <a:endParaRPr lang="en-US" sz="1700" kern="1200"/>
        </a:p>
      </dsp:txBody>
      <dsp:txXfrm>
        <a:off x="2411" y="350242"/>
        <a:ext cx="1912739" cy="1147643"/>
      </dsp:txXfrm>
    </dsp:sp>
    <dsp:sp modelId="{78AF4847-BB3F-9B4E-95EC-E8F6BE08FFC7}">
      <dsp:nvSpPr>
        <dsp:cNvPr id="0" name=""/>
        <dsp:cNvSpPr/>
      </dsp:nvSpPr>
      <dsp:spPr>
        <a:xfrm>
          <a:off x="2106423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Provide initial power to start the aircraft</a:t>
          </a:r>
          <a:endParaRPr lang="en-US" sz="1700" kern="1200"/>
        </a:p>
      </dsp:txBody>
      <dsp:txXfrm>
        <a:off x="2106423" y="350242"/>
        <a:ext cx="1912739" cy="1147643"/>
      </dsp:txXfrm>
    </dsp:sp>
    <dsp:sp modelId="{792DA98E-F38B-F54A-8F85-6E8CF33F2A2A}">
      <dsp:nvSpPr>
        <dsp:cNvPr id="0" name=""/>
        <dsp:cNvSpPr/>
      </dsp:nvSpPr>
      <dsp:spPr>
        <a:xfrm>
          <a:off x="4210436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Serve as emergency power backup</a:t>
          </a:r>
          <a:endParaRPr lang="en-US" sz="1700" kern="1200"/>
        </a:p>
      </dsp:txBody>
      <dsp:txXfrm>
        <a:off x="4210436" y="350242"/>
        <a:ext cx="1912739" cy="1147643"/>
      </dsp:txXfrm>
    </dsp:sp>
    <dsp:sp modelId="{66A58DF5-9775-3E4A-B468-B19769E66FE9}">
      <dsp:nvSpPr>
        <dsp:cNvPr id="0" name=""/>
        <dsp:cNvSpPr/>
      </dsp:nvSpPr>
      <dsp:spPr>
        <a:xfrm>
          <a:off x="6314449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Typically 24V or 28V in small aircraft, higher in large jets</a:t>
          </a:r>
          <a:endParaRPr lang="en-US" sz="1700" kern="1200"/>
        </a:p>
      </dsp:txBody>
      <dsp:txXfrm>
        <a:off x="6314449" y="350242"/>
        <a:ext cx="1912739" cy="1147643"/>
      </dsp:txXfrm>
    </dsp:sp>
    <dsp:sp modelId="{2B77A02F-7E38-A344-9D2F-E3FDAB106C0C}">
      <dsp:nvSpPr>
        <dsp:cNvPr id="0" name=""/>
        <dsp:cNvSpPr/>
      </dsp:nvSpPr>
      <dsp:spPr>
        <a:xfrm>
          <a:off x="2411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/>
            <a:t>⚡ Alternators / Generators</a:t>
          </a:r>
          <a:endParaRPr lang="en-US" sz="1700" kern="1200"/>
        </a:p>
      </dsp:txBody>
      <dsp:txXfrm>
        <a:off x="2411" y="1689159"/>
        <a:ext cx="1912739" cy="1147643"/>
      </dsp:txXfrm>
    </dsp:sp>
    <dsp:sp modelId="{76C96E45-9A5C-944F-8D12-650A8F19433C}">
      <dsp:nvSpPr>
        <dsp:cNvPr id="0" name=""/>
        <dsp:cNvSpPr/>
      </dsp:nvSpPr>
      <dsp:spPr>
        <a:xfrm>
          <a:off x="2106423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Supply continuous electrical power during flight</a:t>
          </a:r>
          <a:endParaRPr lang="en-US" sz="1700" kern="1200"/>
        </a:p>
      </dsp:txBody>
      <dsp:txXfrm>
        <a:off x="2106423" y="1689159"/>
        <a:ext cx="1912739" cy="1147643"/>
      </dsp:txXfrm>
    </dsp:sp>
    <dsp:sp modelId="{F658B541-80B6-D84A-A478-F13FF24F6567}">
      <dsp:nvSpPr>
        <dsp:cNvPr id="0" name=""/>
        <dsp:cNvSpPr/>
      </dsp:nvSpPr>
      <dsp:spPr>
        <a:xfrm>
          <a:off x="4210436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Convert mechanical energy from the engine into electrical energy</a:t>
          </a:r>
          <a:endParaRPr lang="en-US" sz="1700" kern="1200"/>
        </a:p>
      </dsp:txBody>
      <dsp:txXfrm>
        <a:off x="4210436" y="1689159"/>
        <a:ext cx="1912739" cy="1147643"/>
      </dsp:txXfrm>
    </dsp:sp>
    <dsp:sp modelId="{7E145F7E-0466-E743-902B-28959963CC68}">
      <dsp:nvSpPr>
        <dsp:cNvPr id="0" name=""/>
        <dsp:cNvSpPr/>
      </dsp:nvSpPr>
      <dsp:spPr>
        <a:xfrm>
          <a:off x="6314449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Keep batteries charged during operation</a:t>
          </a:r>
          <a:endParaRPr lang="en-US" sz="1700" kern="1200"/>
        </a:p>
      </dsp:txBody>
      <dsp:txXfrm>
        <a:off x="6314449" y="1689159"/>
        <a:ext cx="1912739" cy="1147643"/>
      </dsp:txXfrm>
    </dsp:sp>
    <dsp:sp modelId="{AD004A92-9BCD-6D44-9E9F-7023C51FBA95}">
      <dsp:nvSpPr>
        <dsp:cNvPr id="0" name=""/>
        <dsp:cNvSpPr/>
      </dsp:nvSpPr>
      <dsp:spPr>
        <a:xfrm>
          <a:off x="2411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 dirty="0"/>
            <a:t>🔌 </a:t>
          </a:r>
          <a:r>
            <a:rPr lang="en-IN" sz="1700" b="1" kern="1200" dirty="0" err="1"/>
            <a:t>Busbars</a:t>
          </a:r>
          <a:endParaRPr lang="en-US" sz="1700" kern="1200" dirty="0"/>
        </a:p>
      </dsp:txBody>
      <dsp:txXfrm>
        <a:off x="2411" y="3028077"/>
        <a:ext cx="1912739" cy="1147643"/>
      </dsp:txXfrm>
    </dsp:sp>
    <dsp:sp modelId="{D5197C80-B1A8-C14E-859F-21294C33C478}">
      <dsp:nvSpPr>
        <dsp:cNvPr id="0" name=""/>
        <dsp:cNvSpPr/>
      </dsp:nvSpPr>
      <dsp:spPr>
        <a:xfrm>
          <a:off x="2106423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Central electrical hubs that distribute power to different systems</a:t>
          </a:r>
          <a:endParaRPr lang="en-US" sz="1700" kern="1200" dirty="0"/>
        </a:p>
      </dsp:txBody>
      <dsp:txXfrm>
        <a:off x="2106423" y="3028077"/>
        <a:ext cx="1912739" cy="1147643"/>
      </dsp:txXfrm>
    </dsp:sp>
    <dsp:sp modelId="{D9E66BD0-9FD0-E34B-A49E-722FDD7168CC}">
      <dsp:nvSpPr>
        <dsp:cNvPr id="0" name=""/>
        <dsp:cNvSpPr/>
      </dsp:nvSpPr>
      <dsp:spPr>
        <a:xfrm>
          <a:off x="4210436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Types: essential bus, main bus, avionics bus</a:t>
          </a:r>
          <a:endParaRPr lang="en-US" sz="1700" kern="1200"/>
        </a:p>
      </dsp:txBody>
      <dsp:txXfrm>
        <a:off x="4210436" y="3028077"/>
        <a:ext cx="1912739" cy="1147643"/>
      </dsp:txXfrm>
    </dsp:sp>
    <dsp:sp modelId="{255CF925-A20B-564B-B933-4A04B38F877B}">
      <dsp:nvSpPr>
        <dsp:cNvPr id="0" name=""/>
        <dsp:cNvSpPr/>
      </dsp:nvSpPr>
      <dsp:spPr>
        <a:xfrm>
          <a:off x="6314449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Allow isolation of critical systems in case of failure</a:t>
          </a:r>
          <a:endParaRPr lang="en-US" sz="1700" kern="1200"/>
        </a:p>
      </dsp:txBody>
      <dsp:txXfrm>
        <a:off x="6314449" y="3028077"/>
        <a:ext cx="1912739" cy="11476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04740-C3CC-A443-A11E-EEDD7555B705}">
      <dsp:nvSpPr>
        <dsp:cNvPr id="0" name=""/>
        <dsp:cNvSpPr/>
      </dsp:nvSpPr>
      <dsp:spPr>
        <a:xfrm>
          <a:off x="1444" y="723387"/>
          <a:ext cx="1659749" cy="8298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b="1" kern="1200" dirty="0"/>
            <a:t>What is a Hydraulic System?</a:t>
          </a:r>
          <a:r>
            <a:rPr lang="en-IN" sz="1050" kern="1200" dirty="0"/>
            <a:t/>
          </a:r>
          <a:br>
            <a:rPr lang="en-IN" sz="1050" kern="1200" dirty="0"/>
          </a:br>
          <a:r>
            <a:rPr lang="en-IN" sz="1050" kern="1200" dirty="0"/>
            <a:t>Uses pressurized fluid to transmit power efficiently for high-load operations.</a:t>
          </a:r>
          <a:endParaRPr lang="en-US" sz="1050" kern="1200" dirty="0"/>
        </a:p>
      </dsp:txBody>
      <dsp:txXfrm>
        <a:off x="25750" y="747693"/>
        <a:ext cx="1611137" cy="781262"/>
      </dsp:txXfrm>
    </dsp:sp>
    <dsp:sp modelId="{8152BDE0-3F0E-D94A-AD07-31D94499C63D}">
      <dsp:nvSpPr>
        <dsp:cNvPr id="0" name=""/>
        <dsp:cNvSpPr/>
      </dsp:nvSpPr>
      <dsp:spPr>
        <a:xfrm>
          <a:off x="2076131" y="723387"/>
          <a:ext cx="1659749" cy="8298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b="1" kern="1200"/>
            <a:t>Actuators</a:t>
          </a:r>
          <a:endParaRPr lang="en-US" sz="1050" kern="1200"/>
        </a:p>
      </dsp:txBody>
      <dsp:txXfrm>
        <a:off x="2100437" y="747693"/>
        <a:ext cx="1611137" cy="781262"/>
      </dsp:txXfrm>
    </dsp:sp>
    <dsp:sp modelId="{6C2F2845-A65A-AD4E-B012-CC6685D48483}">
      <dsp:nvSpPr>
        <dsp:cNvPr id="0" name=""/>
        <dsp:cNvSpPr/>
      </dsp:nvSpPr>
      <dsp:spPr>
        <a:xfrm>
          <a:off x="2242106" y="1553262"/>
          <a:ext cx="165974" cy="62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406"/>
              </a:lnTo>
              <a:lnTo>
                <a:pt x="165974" y="62240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8321A-4820-054D-9B1E-2E17478A43D9}">
      <dsp:nvSpPr>
        <dsp:cNvPr id="0" name=""/>
        <dsp:cNvSpPr/>
      </dsp:nvSpPr>
      <dsp:spPr>
        <a:xfrm>
          <a:off x="2408081" y="1760731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Convert fluid pressure into mechanical movement</a:t>
          </a:r>
          <a:endParaRPr lang="en-US" sz="1400" kern="1200"/>
        </a:p>
      </dsp:txBody>
      <dsp:txXfrm>
        <a:off x="2432387" y="1785037"/>
        <a:ext cx="1279187" cy="781262"/>
      </dsp:txXfrm>
    </dsp:sp>
    <dsp:sp modelId="{1EEC7659-9193-A84D-B7A8-DB58A83B3C9D}">
      <dsp:nvSpPr>
        <dsp:cNvPr id="0" name=""/>
        <dsp:cNvSpPr/>
      </dsp:nvSpPr>
      <dsp:spPr>
        <a:xfrm>
          <a:off x="2242106" y="1553262"/>
          <a:ext cx="165974" cy="1659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9749"/>
              </a:lnTo>
              <a:lnTo>
                <a:pt x="165974" y="165974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CA427-04A2-4B46-B1EF-3D6767A5BA2D}">
      <dsp:nvSpPr>
        <dsp:cNvPr id="0" name=""/>
        <dsp:cNvSpPr/>
      </dsp:nvSpPr>
      <dsp:spPr>
        <a:xfrm>
          <a:off x="2408081" y="2798075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Control flight surfaces (e.g., flaps, rudder, ailerons)</a:t>
          </a:r>
          <a:endParaRPr lang="en-US" sz="1400" kern="1200"/>
        </a:p>
      </dsp:txBody>
      <dsp:txXfrm>
        <a:off x="2432387" y="2822381"/>
        <a:ext cx="1279187" cy="781262"/>
      </dsp:txXfrm>
    </dsp:sp>
    <dsp:sp modelId="{72FC1DF7-A816-5545-93FD-3F8E4B06FF21}">
      <dsp:nvSpPr>
        <dsp:cNvPr id="0" name=""/>
        <dsp:cNvSpPr/>
      </dsp:nvSpPr>
      <dsp:spPr>
        <a:xfrm>
          <a:off x="4150818" y="723387"/>
          <a:ext cx="1659749" cy="8298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b="1" kern="1200"/>
            <a:t>Landing Gear</a:t>
          </a:r>
          <a:endParaRPr lang="en-US" sz="1050" kern="1200"/>
        </a:p>
      </dsp:txBody>
      <dsp:txXfrm>
        <a:off x="4175124" y="747693"/>
        <a:ext cx="1611137" cy="781262"/>
      </dsp:txXfrm>
    </dsp:sp>
    <dsp:sp modelId="{69D2CD1E-8ECD-D642-909E-58ADB57B4952}">
      <dsp:nvSpPr>
        <dsp:cNvPr id="0" name=""/>
        <dsp:cNvSpPr/>
      </dsp:nvSpPr>
      <dsp:spPr>
        <a:xfrm>
          <a:off x="4316793" y="1553262"/>
          <a:ext cx="165974" cy="62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406"/>
              </a:lnTo>
              <a:lnTo>
                <a:pt x="165974" y="62240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A85B6-5E56-1D48-BD66-62578740AD69}">
      <dsp:nvSpPr>
        <dsp:cNvPr id="0" name=""/>
        <dsp:cNvSpPr/>
      </dsp:nvSpPr>
      <dsp:spPr>
        <a:xfrm>
          <a:off x="4482768" y="1760731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Retracted and deployed using hydraulic actuators</a:t>
          </a:r>
          <a:endParaRPr lang="en-US" sz="1400" kern="1200"/>
        </a:p>
      </dsp:txBody>
      <dsp:txXfrm>
        <a:off x="4507074" y="1785037"/>
        <a:ext cx="1279187" cy="781262"/>
      </dsp:txXfrm>
    </dsp:sp>
    <dsp:sp modelId="{B465FE82-0433-F74E-A003-537590FA6576}">
      <dsp:nvSpPr>
        <dsp:cNvPr id="0" name=""/>
        <dsp:cNvSpPr/>
      </dsp:nvSpPr>
      <dsp:spPr>
        <a:xfrm>
          <a:off x="4316793" y="1553262"/>
          <a:ext cx="165974" cy="1659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9749"/>
              </a:lnTo>
              <a:lnTo>
                <a:pt x="165974" y="165974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CC0FF-4A89-0941-AEFE-1911321937BE}">
      <dsp:nvSpPr>
        <dsp:cNvPr id="0" name=""/>
        <dsp:cNvSpPr/>
      </dsp:nvSpPr>
      <dsp:spPr>
        <a:xfrm>
          <a:off x="4482768" y="2798075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High-pressure fluid ensures smooth and reliable operation</a:t>
          </a:r>
          <a:endParaRPr lang="en-US" sz="1400" kern="1200"/>
        </a:p>
      </dsp:txBody>
      <dsp:txXfrm>
        <a:off x="4507074" y="2822381"/>
        <a:ext cx="1279187" cy="781262"/>
      </dsp:txXfrm>
    </dsp:sp>
    <dsp:sp modelId="{D3973A5A-BA09-C749-AAE7-D31902EBB35D}">
      <dsp:nvSpPr>
        <dsp:cNvPr id="0" name=""/>
        <dsp:cNvSpPr/>
      </dsp:nvSpPr>
      <dsp:spPr>
        <a:xfrm>
          <a:off x="6225506" y="723387"/>
          <a:ext cx="1659749" cy="8298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b="1" kern="1200"/>
            <a:t>Brakes</a:t>
          </a:r>
          <a:endParaRPr lang="en-US" sz="1050" kern="1200"/>
        </a:p>
      </dsp:txBody>
      <dsp:txXfrm>
        <a:off x="6249812" y="747693"/>
        <a:ext cx="1611137" cy="781262"/>
      </dsp:txXfrm>
    </dsp:sp>
    <dsp:sp modelId="{BBDF2070-2A51-474D-9874-02CFD9BDE252}">
      <dsp:nvSpPr>
        <dsp:cNvPr id="0" name=""/>
        <dsp:cNvSpPr/>
      </dsp:nvSpPr>
      <dsp:spPr>
        <a:xfrm>
          <a:off x="6391481" y="1553262"/>
          <a:ext cx="165974" cy="62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406"/>
              </a:lnTo>
              <a:lnTo>
                <a:pt x="165974" y="62240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369D2-91A1-6A4C-80BA-522009CB1ED3}">
      <dsp:nvSpPr>
        <dsp:cNvPr id="0" name=""/>
        <dsp:cNvSpPr/>
      </dsp:nvSpPr>
      <dsp:spPr>
        <a:xfrm>
          <a:off x="6557456" y="1760731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Multi-disc brake systems powered hydraulically</a:t>
          </a:r>
          <a:endParaRPr lang="en-US" sz="1400" kern="1200"/>
        </a:p>
      </dsp:txBody>
      <dsp:txXfrm>
        <a:off x="6581762" y="1785037"/>
        <a:ext cx="1279187" cy="781262"/>
      </dsp:txXfrm>
    </dsp:sp>
    <dsp:sp modelId="{537132FD-2EB7-0346-AA0F-2E682C332C8E}">
      <dsp:nvSpPr>
        <dsp:cNvPr id="0" name=""/>
        <dsp:cNvSpPr/>
      </dsp:nvSpPr>
      <dsp:spPr>
        <a:xfrm>
          <a:off x="6391481" y="1553262"/>
          <a:ext cx="165974" cy="1659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9749"/>
              </a:lnTo>
              <a:lnTo>
                <a:pt x="165974" y="1659749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70ED79-842B-AF4B-A1AE-DFCFD690DEDF}">
      <dsp:nvSpPr>
        <dsp:cNvPr id="0" name=""/>
        <dsp:cNvSpPr/>
      </dsp:nvSpPr>
      <dsp:spPr>
        <a:xfrm>
          <a:off x="6557456" y="2798075"/>
          <a:ext cx="1327799" cy="829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Anti-skid systems maintain control during high-speed stops</a:t>
          </a:r>
          <a:endParaRPr lang="en-US" sz="1400" kern="1200"/>
        </a:p>
      </dsp:txBody>
      <dsp:txXfrm>
        <a:off x="6581762" y="2822381"/>
        <a:ext cx="1279187" cy="781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E232C-AB1B-4D06-8F6F-8B6A05CF6E65}">
      <dsp:nvSpPr>
        <dsp:cNvPr id="0" name=""/>
        <dsp:cNvSpPr/>
      </dsp:nvSpPr>
      <dsp:spPr>
        <a:xfrm>
          <a:off x="765365" y="640791"/>
          <a:ext cx="823921" cy="8239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C0F57-D1A0-4242-BC6C-24EC560BBAC8}">
      <dsp:nvSpPr>
        <dsp:cNvPr id="0" name=""/>
        <dsp:cNvSpPr/>
      </dsp:nvSpPr>
      <dsp:spPr>
        <a:xfrm>
          <a:off x="295" y="1596712"/>
          <a:ext cx="2354062" cy="794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1400" b="1" kern="1200"/>
            <a:t>What is a Pneumatic System?</a:t>
          </a:r>
          <a:r>
            <a:rPr lang="en-IN" sz="1400" kern="1200"/>
            <a:t/>
          </a:r>
          <a:br>
            <a:rPr lang="en-IN" sz="1400" kern="1200"/>
          </a:br>
          <a:r>
            <a:rPr lang="en-IN" sz="1400" kern="1200"/>
            <a:t>Uses compressed air (often from engine bleed air) to power essential aircraft functions.</a:t>
          </a:r>
          <a:endParaRPr lang="en-US" sz="1400" kern="1200"/>
        </a:p>
      </dsp:txBody>
      <dsp:txXfrm>
        <a:off x="295" y="1596712"/>
        <a:ext cx="2354062" cy="794496"/>
      </dsp:txXfrm>
    </dsp:sp>
    <dsp:sp modelId="{00FDE29B-53B4-42FC-AE88-346D66A3361A}">
      <dsp:nvSpPr>
        <dsp:cNvPr id="0" name=""/>
        <dsp:cNvSpPr/>
      </dsp:nvSpPr>
      <dsp:spPr>
        <a:xfrm>
          <a:off x="295" y="2452603"/>
          <a:ext cx="2354062" cy="125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8CDAC7-A1A3-42C8-840B-7ED76976D08D}">
      <dsp:nvSpPr>
        <dsp:cNvPr id="0" name=""/>
        <dsp:cNvSpPr/>
      </dsp:nvSpPr>
      <dsp:spPr>
        <a:xfrm>
          <a:off x="3531389" y="640791"/>
          <a:ext cx="823921" cy="8239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DCE4D-D390-4FBE-8E48-B57F5947ED05}">
      <dsp:nvSpPr>
        <dsp:cNvPr id="0" name=""/>
        <dsp:cNvSpPr/>
      </dsp:nvSpPr>
      <dsp:spPr>
        <a:xfrm>
          <a:off x="2766318" y="1596712"/>
          <a:ext cx="2354062" cy="794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1400" b="1" kern="1200"/>
            <a:t>Cabin Pressurization</a:t>
          </a:r>
          <a:endParaRPr lang="en-US" sz="1400" kern="1200"/>
        </a:p>
      </dsp:txBody>
      <dsp:txXfrm>
        <a:off x="2766318" y="1596712"/>
        <a:ext cx="2354062" cy="794496"/>
      </dsp:txXfrm>
    </dsp:sp>
    <dsp:sp modelId="{543D85E5-F039-4566-8665-8C87634CE8A8}">
      <dsp:nvSpPr>
        <dsp:cNvPr id="0" name=""/>
        <dsp:cNvSpPr/>
      </dsp:nvSpPr>
      <dsp:spPr>
        <a:xfrm>
          <a:off x="2766318" y="2452603"/>
          <a:ext cx="2354062" cy="125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/>
            <a:t>Maintains comfortable cabin </a:t>
          </a:r>
          <a:r>
            <a:rPr lang="en-IN" sz="1100" kern="1200" dirty="0" smtClean="0"/>
            <a:t>at </a:t>
          </a:r>
          <a:r>
            <a:rPr lang="en-IN" sz="1100" kern="1200" dirty="0"/>
            <a:t>high altitudes</a:t>
          </a:r>
          <a:endParaRPr lang="en-US" sz="1100" kern="1200" dirty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Uses bleed air regulated through outflow valves</a:t>
          </a:r>
          <a:endParaRPr lang="en-US" sz="1100" kern="120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Ensures passenger and crew comfort and safety</a:t>
          </a:r>
          <a:endParaRPr lang="en-US" sz="1100" kern="1200"/>
        </a:p>
      </dsp:txBody>
      <dsp:txXfrm>
        <a:off x="2766318" y="2452603"/>
        <a:ext cx="2354062" cy="1257942"/>
      </dsp:txXfrm>
    </dsp:sp>
    <dsp:sp modelId="{C364061A-5588-47BE-89B5-376221274BEA}">
      <dsp:nvSpPr>
        <dsp:cNvPr id="0" name=""/>
        <dsp:cNvSpPr/>
      </dsp:nvSpPr>
      <dsp:spPr>
        <a:xfrm>
          <a:off x="6297412" y="640791"/>
          <a:ext cx="823921" cy="8239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6B0EC-4104-4F3B-894A-A876BF0427B6}">
      <dsp:nvSpPr>
        <dsp:cNvPr id="0" name=""/>
        <dsp:cNvSpPr/>
      </dsp:nvSpPr>
      <dsp:spPr>
        <a:xfrm>
          <a:off x="5532342" y="1596712"/>
          <a:ext cx="2354062" cy="794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IN" sz="1400" b="1" kern="1200"/>
            <a:t>De-Icing &amp; Anti-Icing</a:t>
          </a:r>
          <a:endParaRPr lang="en-US" sz="1400" kern="1200"/>
        </a:p>
      </dsp:txBody>
      <dsp:txXfrm>
        <a:off x="5532342" y="1596712"/>
        <a:ext cx="2354062" cy="794496"/>
      </dsp:txXfrm>
    </dsp:sp>
    <dsp:sp modelId="{716F1A05-CCDF-4BF9-BF47-4D9AE457750D}">
      <dsp:nvSpPr>
        <dsp:cNvPr id="0" name=""/>
        <dsp:cNvSpPr/>
      </dsp:nvSpPr>
      <dsp:spPr>
        <a:xfrm>
          <a:off x="5532342" y="2452603"/>
          <a:ext cx="2354062" cy="125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Pneumatic boots inflate on wing leading edges to break ice</a:t>
          </a:r>
          <a:endParaRPr lang="en-US" sz="1100" kern="120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/>
            <a:t>Bleed air can be routed to heat critical surfaces like: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Wings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Engine inlets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/>
            <a:t>Windshields</a:t>
          </a:r>
          <a:endParaRPr lang="en-US" sz="1100" kern="1200"/>
        </a:p>
      </dsp:txBody>
      <dsp:txXfrm>
        <a:off x="5532342" y="2452603"/>
        <a:ext cx="2354062" cy="12579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5C442-DFD2-4D0F-BA6B-33FDB4C840FD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2DC3E-17B0-4778-B273-3ACD62A7C095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0CE27-4A99-4881-A20A-5B4B4C39F3AF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500" kern="1200"/>
            <a:t>Types</a:t>
          </a:r>
        </a:p>
      </dsp:txBody>
      <dsp:txXfrm>
        <a:off x="46529" y="2703902"/>
        <a:ext cx="2418750" cy="720000"/>
      </dsp:txXfrm>
    </dsp:sp>
    <dsp:sp modelId="{2A33BCC8-4E3F-4F03-ABE5-BED6746F87E6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0A69D-F569-4B8E-A76C-A065DC2BF88A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B0DB9-A6DA-42C3-95AE-47D6DFDB86ED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500" kern="1200"/>
            <a:t>Shock absorbers</a:t>
          </a:r>
        </a:p>
      </dsp:txBody>
      <dsp:txXfrm>
        <a:off x="2888560" y="2703902"/>
        <a:ext cx="2418750" cy="720000"/>
      </dsp:txXfrm>
    </dsp:sp>
    <dsp:sp modelId="{CD39E0DE-297C-4C9A-97CE-9BD9A3166515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BB32D-5F43-46C6-B33B-EA62348BDBD7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ED731-AA7A-430F-BCA9-4103C70145DA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500" kern="1200"/>
            <a:t>Retraction</a:t>
          </a:r>
        </a:p>
      </dsp:txBody>
      <dsp:txXfrm>
        <a:off x="5730591" y="2703902"/>
        <a:ext cx="2418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B5083-3584-F842-B241-702D2CCE6ECE}">
      <dsp:nvSpPr>
        <dsp:cNvPr id="0" name=""/>
        <dsp:cNvSpPr/>
      </dsp:nvSpPr>
      <dsp:spPr>
        <a:xfrm>
          <a:off x="2411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 dirty="0" smtClean="0"/>
            <a:t>Ailerons</a:t>
          </a:r>
          <a:endParaRPr lang="en-US" sz="1900" kern="1200" dirty="0"/>
        </a:p>
      </dsp:txBody>
      <dsp:txXfrm>
        <a:off x="2411" y="350242"/>
        <a:ext cx="1912739" cy="1147643"/>
      </dsp:txXfrm>
    </dsp:sp>
    <dsp:sp modelId="{1C278760-3B30-C948-AAB5-6AB3931F5930}">
      <dsp:nvSpPr>
        <dsp:cNvPr id="0" name=""/>
        <dsp:cNvSpPr/>
      </dsp:nvSpPr>
      <dsp:spPr>
        <a:xfrm>
          <a:off x="2106423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/>
            <a:t>Located on the </a:t>
          </a:r>
          <a:r>
            <a:rPr lang="en-IN" sz="1900" b="1" kern="1200"/>
            <a:t>outer trailing edge of the wings</a:t>
          </a:r>
          <a:endParaRPr lang="en-US" sz="1900" kern="1200"/>
        </a:p>
      </dsp:txBody>
      <dsp:txXfrm>
        <a:off x="2106423" y="350242"/>
        <a:ext cx="1912739" cy="1147643"/>
      </dsp:txXfrm>
    </dsp:sp>
    <dsp:sp modelId="{A47D9D41-B809-2B49-82A6-E1E2420CE503}">
      <dsp:nvSpPr>
        <dsp:cNvPr id="0" name=""/>
        <dsp:cNvSpPr/>
      </dsp:nvSpPr>
      <dsp:spPr>
        <a:xfrm>
          <a:off x="4210436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/>
            <a:t>Control </a:t>
          </a:r>
          <a:r>
            <a:rPr lang="en-IN" sz="1900" b="1" kern="1200"/>
            <a:t>roll</a:t>
          </a:r>
          <a:r>
            <a:rPr lang="en-IN" sz="1900" kern="1200"/>
            <a:t> (banking left or right)</a:t>
          </a:r>
          <a:endParaRPr lang="en-US" sz="1900" kern="1200"/>
        </a:p>
      </dsp:txBody>
      <dsp:txXfrm>
        <a:off x="4210436" y="350242"/>
        <a:ext cx="1912739" cy="1147643"/>
      </dsp:txXfrm>
    </dsp:sp>
    <dsp:sp modelId="{4F0DCF16-C7C3-244A-AEDB-C47A25EF125B}">
      <dsp:nvSpPr>
        <dsp:cNvPr id="0" name=""/>
        <dsp:cNvSpPr/>
      </dsp:nvSpPr>
      <dsp:spPr>
        <a:xfrm>
          <a:off x="6314449" y="350242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/>
            <a:t>Move in opposite directions: one up, one down</a:t>
          </a:r>
          <a:endParaRPr lang="en-US" sz="1900" kern="1200"/>
        </a:p>
      </dsp:txBody>
      <dsp:txXfrm>
        <a:off x="6314449" y="350242"/>
        <a:ext cx="1912739" cy="1147643"/>
      </dsp:txXfrm>
    </dsp:sp>
    <dsp:sp modelId="{BE79855D-F35C-4847-97CC-2AB00031679A}">
      <dsp:nvSpPr>
        <dsp:cNvPr id="0" name=""/>
        <dsp:cNvSpPr/>
      </dsp:nvSpPr>
      <dsp:spPr>
        <a:xfrm>
          <a:off x="2411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 dirty="0" smtClean="0"/>
            <a:t>Elevators</a:t>
          </a:r>
          <a:endParaRPr lang="en-US" sz="1900" kern="1200" dirty="0"/>
        </a:p>
      </dsp:txBody>
      <dsp:txXfrm>
        <a:off x="2411" y="1689159"/>
        <a:ext cx="1912739" cy="1147643"/>
      </dsp:txXfrm>
    </dsp:sp>
    <dsp:sp modelId="{DB338065-47BE-AB4C-9210-E114403D007E}">
      <dsp:nvSpPr>
        <dsp:cNvPr id="0" name=""/>
        <dsp:cNvSpPr/>
      </dsp:nvSpPr>
      <dsp:spPr>
        <a:xfrm>
          <a:off x="2106423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/>
            <a:t>Located on the </a:t>
          </a:r>
          <a:r>
            <a:rPr lang="en-IN" sz="1900" b="1" kern="1200"/>
            <a:t>horizontal stabilizer</a:t>
          </a:r>
          <a:r>
            <a:rPr lang="en-IN" sz="1900" kern="1200"/>
            <a:t> (tail)</a:t>
          </a:r>
          <a:endParaRPr lang="en-US" sz="1900" kern="1200"/>
        </a:p>
      </dsp:txBody>
      <dsp:txXfrm>
        <a:off x="2106423" y="1689159"/>
        <a:ext cx="1912739" cy="1147643"/>
      </dsp:txXfrm>
    </dsp:sp>
    <dsp:sp modelId="{8806FFA3-3795-374F-BA51-9D016CB74D25}">
      <dsp:nvSpPr>
        <dsp:cNvPr id="0" name=""/>
        <dsp:cNvSpPr/>
      </dsp:nvSpPr>
      <dsp:spPr>
        <a:xfrm>
          <a:off x="4210436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/>
            <a:t>Control </a:t>
          </a:r>
          <a:r>
            <a:rPr lang="en-IN" sz="1900" b="1" kern="1200"/>
            <a:t>pitch</a:t>
          </a:r>
          <a:r>
            <a:rPr lang="en-IN" sz="1900" kern="1200"/>
            <a:t> (nose up or down)</a:t>
          </a:r>
          <a:endParaRPr lang="en-US" sz="1900" kern="1200"/>
        </a:p>
      </dsp:txBody>
      <dsp:txXfrm>
        <a:off x="4210436" y="1689159"/>
        <a:ext cx="1912739" cy="1147643"/>
      </dsp:txXfrm>
    </dsp:sp>
    <dsp:sp modelId="{A1B8F107-C1FB-8A46-A9DD-9CFF32904EDC}">
      <dsp:nvSpPr>
        <dsp:cNvPr id="0" name=""/>
        <dsp:cNvSpPr/>
      </dsp:nvSpPr>
      <dsp:spPr>
        <a:xfrm>
          <a:off x="6314449" y="1689159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/>
            <a:t>Both elevators move together</a:t>
          </a:r>
          <a:endParaRPr lang="en-US" sz="1900" kern="1200"/>
        </a:p>
      </dsp:txBody>
      <dsp:txXfrm>
        <a:off x="6314449" y="1689159"/>
        <a:ext cx="1912739" cy="1147643"/>
      </dsp:txXfrm>
    </dsp:sp>
    <dsp:sp modelId="{F0E32964-C96E-E248-B629-B0C131F8E027}">
      <dsp:nvSpPr>
        <dsp:cNvPr id="0" name=""/>
        <dsp:cNvSpPr/>
      </dsp:nvSpPr>
      <dsp:spPr>
        <a:xfrm>
          <a:off x="2411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 dirty="0" smtClean="0"/>
            <a:t>Rudder</a:t>
          </a:r>
          <a:endParaRPr lang="en-US" sz="1900" kern="1200" dirty="0"/>
        </a:p>
      </dsp:txBody>
      <dsp:txXfrm>
        <a:off x="2411" y="3028077"/>
        <a:ext cx="1912739" cy="1147643"/>
      </dsp:txXfrm>
    </dsp:sp>
    <dsp:sp modelId="{6AF38B5F-E10F-ED4B-AA7F-978200E88761}">
      <dsp:nvSpPr>
        <dsp:cNvPr id="0" name=""/>
        <dsp:cNvSpPr/>
      </dsp:nvSpPr>
      <dsp:spPr>
        <a:xfrm>
          <a:off x="2106423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/>
            <a:t>Located on the </a:t>
          </a:r>
          <a:r>
            <a:rPr lang="en-IN" sz="1900" b="1" kern="1200"/>
            <a:t>vertical stabilizer</a:t>
          </a:r>
          <a:r>
            <a:rPr lang="en-IN" sz="1900" kern="1200"/>
            <a:t> (fin)</a:t>
          </a:r>
          <a:endParaRPr lang="en-US" sz="1900" kern="1200"/>
        </a:p>
      </dsp:txBody>
      <dsp:txXfrm>
        <a:off x="2106423" y="3028077"/>
        <a:ext cx="1912739" cy="1147643"/>
      </dsp:txXfrm>
    </dsp:sp>
    <dsp:sp modelId="{B05B3586-EE0C-574F-87B8-E246B3C18E65}">
      <dsp:nvSpPr>
        <dsp:cNvPr id="0" name=""/>
        <dsp:cNvSpPr/>
      </dsp:nvSpPr>
      <dsp:spPr>
        <a:xfrm>
          <a:off x="4210436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/>
            <a:t>Controls </a:t>
          </a:r>
          <a:r>
            <a:rPr lang="en-IN" sz="1900" b="1" kern="1200"/>
            <a:t>yaw</a:t>
          </a:r>
          <a:r>
            <a:rPr lang="en-IN" sz="1900" kern="1200"/>
            <a:t> (nose left or right)</a:t>
          </a:r>
          <a:endParaRPr lang="en-US" sz="1900" kern="1200"/>
        </a:p>
      </dsp:txBody>
      <dsp:txXfrm>
        <a:off x="4210436" y="3028077"/>
        <a:ext cx="1912739" cy="1147643"/>
      </dsp:txXfrm>
    </dsp:sp>
    <dsp:sp modelId="{F63CDCF6-A937-4349-B2A6-0126A8D12F96}">
      <dsp:nvSpPr>
        <dsp:cNvPr id="0" name=""/>
        <dsp:cNvSpPr/>
      </dsp:nvSpPr>
      <dsp:spPr>
        <a:xfrm>
          <a:off x="6314449" y="3028077"/>
          <a:ext cx="1912739" cy="11476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/>
            <a:t>Works with the </a:t>
          </a:r>
          <a:r>
            <a:rPr lang="en-IN" sz="1900" b="1" kern="1200"/>
            <a:t>rudder pedals</a:t>
          </a:r>
          <a:endParaRPr lang="en-US" sz="1900" kern="1200"/>
        </a:p>
      </dsp:txBody>
      <dsp:txXfrm>
        <a:off x="6314449" y="3028077"/>
        <a:ext cx="1912739" cy="11476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FC7B-B940-B84D-BE45-D0A59DE06BE0}">
      <dsp:nvSpPr>
        <dsp:cNvPr id="0" name=""/>
        <dsp:cNvSpPr/>
      </dsp:nvSpPr>
      <dsp:spPr>
        <a:xfrm>
          <a:off x="0" y="3267875"/>
          <a:ext cx="1971675" cy="10676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256032" rIns="140226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b="1" kern="1200"/>
            <a:t>Spoilers</a:t>
          </a:r>
          <a:endParaRPr lang="en-US" sz="3600" kern="1200"/>
        </a:p>
      </dsp:txBody>
      <dsp:txXfrm>
        <a:off x="0" y="3267875"/>
        <a:ext cx="1971675" cy="1067650"/>
      </dsp:txXfrm>
    </dsp:sp>
    <dsp:sp modelId="{1C9C4226-7BAA-F248-81BB-43276C94552B}">
      <dsp:nvSpPr>
        <dsp:cNvPr id="0" name=""/>
        <dsp:cNvSpPr/>
      </dsp:nvSpPr>
      <dsp:spPr>
        <a:xfrm>
          <a:off x="1971675" y="3252121"/>
          <a:ext cx="5915025" cy="109915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77800" rIns="119985" bIns="17780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Flat panels on top of the wings</a:t>
          </a: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/>
            <a:t>Disrupt airflow</a:t>
          </a:r>
          <a:r>
            <a:rPr lang="en-IN" sz="1400" kern="1200" dirty="0"/>
            <a:t> to reduce lift and increase drag</a:t>
          </a: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Used </a:t>
          </a:r>
          <a:r>
            <a:rPr lang="en-IN" sz="1400" kern="1200" dirty="0" smtClean="0"/>
            <a:t>for</a:t>
          </a:r>
          <a:r>
            <a:rPr lang="en-IN" sz="1600" kern="1200" dirty="0" smtClean="0"/>
            <a:t>: </a:t>
          </a:r>
          <a:r>
            <a:rPr lang="en-IN" sz="1400" b="1" kern="1200" dirty="0" smtClean="0"/>
            <a:t>Speed reduction, Descent control, Lift dump</a:t>
          </a:r>
          <a:r>
            <a:rPr lang="en-IN" sz="1400" kern="1200" dirty="0" smtClean="0"/>
            <a:t> after touchdown</a:t>
          </a:r>
          <a:endParaRPr lang="en-US" sz="1800" kern="1200" dirty="0"/>
        </a:p>
      </dsp:txBody>
      <dsp:txXfrm>
        <a:off x="1971675" y="3252121"/>
        <a:ext cx="5915025" cy="1099156"/>
      </dsp:txXfrm>
    </dsp:sp>
    <dsp:sp modelId="{2CBEAC1B-0105-BC47-9835-AD3873102CDB}">
      <dsp:nvSpPr>
        <dsp:cNvPr id="0" name=""/>
        <dsp:cNvSpPr/>
      </dsp:nvSpPr>
      <dsp:spPr>
        <a:xfrm rot="10800000">
          <a:off x="0" y="1626090"/>
          <a:ext cx="1971675" cy="164204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256032" rIns="140226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b="1" kern="1200"/>
            <a:t>Slats</a:t>
          </a:r>
          <a:endParaRPr lang="en-US" sz="3600" kern="1200"/>
        </a:p>
      </dsp:txBody>
      <dsp:txXfrm rot="-10800000">
        <a:off x="0" y="1626090"/>
        <a:ext cx="1971675" cy="1067329"/>
      </dsp:txXfrm>
    </dsp:sp>
    <dsp:sp modelId="{5DB078A3-537F-4D47-A656-79BB255592A8}">
      <dsp:nvSpPr>
        <dsp:cNvPr id="0" name=""/>
        <dsp:cNvSpPr/>
      </dsp:nvSpPr>
      <dsp:spPr>
        <a:xfrm>
          <a:off x="1971675" y="1626090"/>
          <a:ext cx="5915025" cy="1067329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77800" rIns="119985" bIns="17780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Found on the </a:t>
          </a:r>
          <a:r>
            <a:rPr lang="en-IN" sz="1400" b="1" kern="1200"/>
            <a:t>leading edge of wings</a:t>
          </a:r>
          <a:endParaRPr lang="en-US" sz="1400" kern="120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Deploy forward to create a gap</a:t>
          </a: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Improve </a:t>
          </a:r>
          <a:r>
            <a:rPr lang="en-IN" sz="1400" b="1" kern="1200" dirty="0"/>
            <a:t>airflow at high angles of attack</a:t>
          </a:r>
          <a:r>
            <a:rPr lang="en-IN" sz="1400" kern="1200" dirty="0"/>
            <a:t>, preventing stall</a:t>
          </a:r>
          <a:endParaRPr lang="en-US" sz="1400" kern="1200" dirty="0"/>
        </a:p>
      </dsp:txBody>
      <dsp:txXfrm>
        <a:off x="1971675" y="1626090"/>
        <a:ext cx="5915025" cy="1067329"/>
      </dsp:txXfrm>
    </dsp:sp>
    <dsp:sp modelId="{9D233342-D5C2-8246-940C-6EAE94492BAC}">
      <dsp:nvSpPr>
        <dsp:cNvPr id="0" name=""/>
        <dsp:cNvSpPr/>
      </dsp:nvSpPr>
      <dsp:spPr>
        <a:xfrm rot="10800000">
          <a:off x="0" y="59"/>
          <a:ext cx="1971675" cy="164204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226" tIns="256032" rIns="140226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b="1" kern="1200"/>
            <a:t>Flaps</a:t>
          </a:r>
          <a:endParaRPr lang="en-US" sz="3600" kern="1200"/>
        </a:p>
      </dsp:txBody>
      <dsp:txXfrm rot="-10800000">
        <a:off x="0" y="59"/>
        <a:ext cx="1971675" cy="1067329"/>
      </dsp:txXfrm>
    </dsp:sp>
    <dsp:sp modelId="{DA513666-A206-4A40-9950-5487A2386B26}">
      <dsp:nvSpPr>
        <dsp:cNvPr id="0" name=""/>
        <dsp:cNvSpPr/>
      </dsp:nvSpPr>
      <dsp:spPr>
        <a:xfrm>
          <a:off x="1971675" y="59"/>
          <a:ext cx="5915025" cy="1067329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9985" tIns="177800" rIns="119985" bIns="17780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/>
            <a:t>Located on the </a:t>
          </a:r>
          <a:r>
            <a:rPr lang="en-IN" sz="1400" b="1" kern="1200" dirty="0"/>
            <a:t>trailing edge of wings</a:t>
          </a: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/>
            <a:t>Extend downward during takeoff and landing</a:t>
          </a:r>
          <a:endParaRPr lang="en-US" sz="1400" kern="120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/>
            <a:t>Increase lift and drag</a:t>
          </a:r>
          <a:r>
            <a:rPr lang="en-IN" sz="1400" kern="1200"/>
            <a:t>, allowing slower, safer speeds</a:t>
          </a:r>
          <a:endParaRPr lang="en-US" sz="1400" kern="1200"/>
        </a:p>
      </dsp:txBody>
      <dsp:txXfrm>
        <a:off x="1971675" y="59"/>
        <a:ext cx="5915025" cy="10673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A661B-5A8A-DD4A-BB79-8565C0DBA1F6}">
      <dsp:nvSpPr>
        <dsp:cNvPr id="0" name=""/>
        <dsp:cNvSpPr/>
      </dsp:nvSpPr>
      <dsp:spPr>
        <a:xfrm>
          <a:off x="0" y="0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63ADC4-1238-884B-8AF3-5E1FE55E1FFF}">
      <dsp:nvSpPr>
        <dsp:cNvPr id="0" name=""/>
        <dsp:cNvSpPr/>
      </dsp:nvSpPr>
      <dsp:spPr>
        <a:xfrm>
          <a:off x="0" y="0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 smtClean="0"/>
            <a:t> </a:t>
          </a:r>
          <a:r>
            <a:rPr lang="en-IN" sz="1300" b="1" kern="1200"/>
            <a:t>Purpose of ECS</a:t>
          </a:r>
          <a:endParaRPr lang="en-US" sz="1300" kern="1200" dirty="0"/>
        </a:p>
      </dsp:txBody>
      <dsp:txXfrm>
        <a:off x="0" y="0"/>
        <a:ext cx="3993357" cy="489942"/>
      </dsp:txXfrm>
    </dsp:sp>
    <dsp:sp modelId="{5ACD2478-BA0A-5047-A65C-D94BDF8EDC68}">
      <dsp:nvSpPr>
        <dsp:cNvPr id="0" name=""/>
        <dsp:cNvSpPr/>
      </dsp:nvSpPr>
      <dsp:spPr>
        <a:xfrm>
          <a:off x="0" y="489942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D9B6F1-700B-4D42-8A0A-783E69C8BA5C}">
      <dsp:nvSpPr>
        <dsp:cNvPr id="0" name=""/>
        <dsp:cNvSpPr/>
      </dsp:nvSpPr>
      <dsp:spPr>
        <a:xfrm>
          <a:off x="0" y="489942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Maintains </a:t>
          </a:r>
          <a:r>
            <a:rPr lang="en-IN" sz="1300" b="1" kern="1200"/>
            <a:t>comfortable temperature, pressure, and air quality</a:t>
          </a:r>
          <a:endParaRPr lang="en-US" sz="1300" kern="1200"/>
        </a:p>
      </dsp:txBody>
      <dsp:txXfrm>
        <a:off x="0" y="489942"/>
        <a:ext cx="3993357" cy="489942"/>
      </dsp:txXfrm>
    </dsp:sp>
    <dsp:sp modelId="{16F25175-5335-C449-93A5-D58E4FEB4DF7}">
      <dsp:nvSpPr>
        <dsp:cNvPr id="0" name=""/>
        <dsp:cNvSpPr/>
      </dsp:nvSpPr>
      <dsp:spPr>
        <a:xfrm>
          <a:off x="0" y="979884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ED6093-F2BB-FD4D-9C63-698749D97479}">
      <dsp:nvSpPr>
        <dsp:cNvPr id="0" name=""/>
        <dsp:cNvSpPr/>
      </dsp:nvSpPr>
      <dsp:spPr>
        <a:xfrm>
          <a:off x="0" y="979884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/>
            <a:t>Ensures </a:t>
          </a:r>
          <a:r>
            <a:rPr lang="en-IN" sz="1300" b="1" kern="1200"/>
            <a:t>crew and passenger safety</a:t>
          </a:r>
          <a:r>
            <a:rPr lang="en-IN" sz="1300" kern="1200"/>
            <a:t> at high altitudes</a:t>
          </a:r>
          <a:endParaRPr lang="en-US" sz="1300" kern="1200"/>
        </a:p>
      </dsp:txBody>
      <dsp:txXfrm>
        <a:off x="0" y="979884"/>
        <a:ext cx="3993357" cy="489942"/>
      </dsp:txXfrm>
    </dsp:sp>
    <dsp:sp modelId="{6B284036-FBB5-1646-8DA6-D0F93CAB771F}">
      <dsp:nvSpPr>
        <dsp:cNvPr id="0" name=""/>
        <dsp:cNvSpPr/>
      </dsp:nvSpPr>
      <dsp:spPr>
        <a:xfrm>
          <a:off x="0" y="1469826"/>
          <a:ext cx="399335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D5E371-6FA6-AE46-98C3-96ABEB51E0B4}">
      <dsp:nvSpPr>
        <dsp:cNvPr id="0" name=""/>
        <dsp:cNvSpPr/>
      </dsp:nvSpPr>
      <dsp:spPr>
        <a:xfrm>
          <a:off x="0" y="1469826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/>
            <a:t>🔧 Key Functions:</a:t>
          </a:r>
          <a:endParaRPr lang="en-US" sz="1300" kern="1200"/>
        </a:p>
      </dsp:txBody>
      <dsp:txXfrm>
        <a:off x="0" y="1469826"/>
        <a:ext cx="3993357" cy="489942"/>
      </dsp:txXfrm>
    </dsp:sp>
    <dsp:sp modelId="{539F9F7C-5B1B-B240-9F4C-6DE5B0FA6727}">
      <dsp:nvSpPr>
        <dsp:cNvPr id="0" name=""/>
        <dsp:cNvSpPr/>
      </dsp:nvSpPr>
      <dsp:spPr>
        <a:xfrm>
          <a:off x="0" y="1959769"/>
          <a:ext cx="399335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4741EF-EE66-1340-A53C-2B7A669A23AA}">
      <dsp:nvSpPr>
        <dsp:cNvPr id="0" name=""/>
        <dsp:cNvSpPr/>
      </dsp:nvSpPr>
      <dsp:spPr>
        <a:xfrm>
          <a:off x="0" y="1959768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/>
            <a:t>Cabin Pressurization</a:t>
          </a:r>
          <a:r>
            <a:rPr lang="en-IN" sz="1300" kern="1200"/>
            <a:t/>
          </a:r>
          <a:br>
            <a:rPr lang="en-IN" sz="1300" kern="1200"/>
          </a:br>
          <a:r>
            <a:rPr lang="en-IN" sz="1300" kern="1200"/>
            <a:t>Uses </a:t>
          </a:r>
          <a:r>
            <a:rPr lang="en-IN" sz="1300" b="1" kern="1200"/>
            <a:t>bleed air</a:t>
          </a:r>
          <a:r>
            <a:rPr lang="en-IN" sz="1300" kern="1200"/>
            <a:t> from engines to keep cabin pressure safe</a:t>
          </a:r>
          <a:endParaRPr lang="en-US" sz="1300" kern="1200"/>
        </a:p>
      </dsp:txBody>
      <dsp:txXfrm>
        <a:off x="0" y="1959768"/>
        <a:ext cx="3993357" cy="489942"/>
      </dsp:txXfrm>
    </dsp:sp>
    <dsp:sp modelId="{4F9ACD70-D0E3-894D-BE61-80753937B634}">
      <dsp:nvSpPr>
        <dsp:cNvPr id="0" name=""/>
        <dsp:cNvSpPr/>
      </dsp:nvSpPr>
      <dsp:spPr>
        <a:xfrm>
          <a:off x="0" y="2449711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A49200-AE1C-5443-8E78-621B1A46BF43}">
      <dsp:nvSpPr>
        <dsp:cNvPr id="0" name=""/>
        <dsp:cNvSpPr/>
      </dsp:nvSpPr>
      <dsp:spPr>
        <a:xfrm>
          <a:off x="0" y="2449711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/>
            <a:t>Air Conditioning</a:t>
          </a:r>
          <a:r>
            <a:rPr lang="en-IN" sz="1300" kern="1200"/>
            <a:t/>
          </a:r>
          <a:br>
            <a:rPr lang="en-IN" sz="1300" kern="1200"/>
          </a:br>
          <a:r>
            <a:rPr lang="en-IN" sz="1300" kern="1200"/>
            <a:t>Cools or heats air via </a:t>
          </a:r>
          <a:r>
            <a:rPr lang="en-IN" sz="1300" b="1" kern="1200"/>
            <a:t>air cycle machines</a:t>
          </a:r>
          <a:endParaRPr lang="en-US" sz="1300" kern="1200"/>
        </a:p>
      </dsp:txBody>
      <dsp:txXfrm>
        <a:off x="0" y="2449711"/>
        <a:ext cx="3993357" cy="489942"/>
      </dsp:txXfrm>
    </dsp:sp>
    <dsp:sp modelId="{A035A2BF-1E8B-8D48-A7E7-3B0123C104DC}">
      <dsp:nvSpPr>
        <dsp:cNvPr id="0" name=""/>
        <dsp:cNvSpPr/>
      </dsp:nvSpPr>
      <dsp:spPr>
        <a:xfrm>
          <a:off x="0" y="2939653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65D1AF-BDF1-3146-895B-7591AAD56714}">
      <dsp:nvSpPr>
        <dsp:cNvPr id="0" name=""/>
        <dsp:cNvSpPr/>
      </dsp:nvSpPr>
      <dsp:spPr>
        <a:xfrm>
          <a:off x="0" y="2939653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/>
            <a:t>Ventilation</a:t>
          </a:r>
          <a:r>
            <a:rPr lang="en-IN" sz="1300" kern="1200"/>
            <a:t/>
          </a:r>
          <a:br>
            <a:rPr lang="en-IN" sz="1300" kern="1200"/>
          </a:br>
          <a:r>
            <a:rPr lang="en-IN" sz="1300" kern="1200"/>
            <a:t>Circulates fresh air throughout the cabin and cockpit</a:t>
          </a:r>
          <a:endParaRPr lang="en-US" sz="1300" kern="1200"/>
        </a:p>
      </dsp:txBody>
      <dsp:txXfrm>
        <a:off x="0" y="2939653"/>
        <a:ext cx="3993357" cy="489942"/>
      </dsp:txXfrm>
    </dsp:sp>
    <dsp:sp modelId="{B1289C24-62BF-E244-BD82-E50BF7566D4B}">
      <dsp:nvSpPr>
        <dsp:cNvPr id="0" name=""/>
        <dsp:cNvSpPr/>
      </dsp:nvSpPr>
      <dsp:spPr>
        <a:xfrm>
          <a:off x="0" y="3429595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5EC84A-BC77-2849-AB37-D1EAB4D9ABD0}">
      <dsp:nvSpPr>
        <dsp:cNvPr id="0" name=""/>
        <dsp:cNvSpPr/>
      </dsp:nvSpPr>
      <dsp:spPr>
        <a:xfrm>
          <a:off x="0" y="3429595"/>
          <a:ext cx="3993357" cy="489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/>
            <a:t>Humidity &amp; Odor Control</a:t>
          </a:r>
          <a:r>
            <a:rPr lang="en-IN" sz="1300" kern="1200"/>
            <a:t/>
          </a:r>
          <a:br>
            <a:rPr lang="en-IN" sz="1300" kern="1200"/>
          </a:br>
          <a:r>
            <a:rPr lang="en-IN" sz="1300" kern="1200"/>
            <a:t>Filters out contaminants and regulates moisture</a:t>
          </a:r>
          <a:endParaRPr lang="en-US" sz="1300" kern="1200"/>
        </a:p>
      </dsp:txBody>
      <dsp:txXfrm>
        <a:off x="0" y="3429595"/>
        <a:ext cx="3993357" cy="489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DBE36-9D49-46A7-9259-67F07C072CAE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00FE3-052A-4815-AAFA-3C583992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8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00FE3-052A-4815-AAFA-3C583992E5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4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!!Rectangle">
            <a:extLst>
              <a:ext uri="{FF2B5EF4-FFF2-40B4-BE49-F238E27FC236}">
                <a16:creationId xmlns="" xmlns:a16="http://schemas.microsoft.com/office/drawing/2014/main" id="{D5997EA8-5EFC-40CD-A85F-C3C3BC5F9E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unching tubes">
            <a:extLst>
              <a:ext uri="{FF2B5EF4-FFF2-40B4-BE49-F238E27FC236}">
                <a16:creationId xmlns="" xmlns:a16="http://schemas.microsoft.com/office/drawing/2014/main" id="{ABA68D18-7C3B-DEE4-5348-4761CAEB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85" r="114" b="-1"/>
          <a:stretch>
            <a:fillRect/>
          </a:stretch>
        </p:blipFill>
        <p:spPr>
          <a:xfrm>
            <a:off x="0" y="-39958"/>
            <a:ext cx="914397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CF6A1EC-BD15-42D9-A339-A3970CF7C6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15812" y="4218905"/>
            <a:ext cx="8375585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70" y="4498848"/>
            <a:ext cx="270891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2800"/>
              <a:t>Aircraft Systems &amp; Instruments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A720C27D-5C39-492B-BD68-C220C0F83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67806" y="491151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4F3394A-A959-460A-ACF9-5FA682C769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2999776" y="525670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869" y="4498848"/>
            <a:ext cx="4545767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1600"/>
              <a:t>Mr.S.R Arun,AP/Aero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1600"/>
              <a:t>Aeronautical Department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1600"/>
              <a:t>Excel Engineering College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4D7EBD-73A7-2D34-38FE-85600AB6E9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2414" r="1585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50AB553-2A96-4A92-96F2-93548E096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dirty="0"/>
              <a:t>Pneumatic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97A9A98E-A510-2CBB-4602-E4239A5994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7132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</a:rPr>
              <a:t>Landing Gear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4807D59A-1A03-D7EA-86A9-659AE90ACF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93362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9" y="1733267"/>
            <a:ext cx="8372901" cy="4599294"/>
          </a:xfrm>
        </p:spPr>
      </p:pic>
    </p:spTree>
    <p:extLst>
      <p:ext uri="{BB962C8B-B14F-4D97-AF65-F5344CB8AC3E}">
        <p14:creationId xmlns:p14="http://schemas.microsoft.com/office/powerpoint/2010/main" val="2502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3" y="274638"/>
            <a:ext cx="8048314" cy="6289935"/>
          </a:xfrm>
        </p:spPr>
      </p:pic>
    </p:spTree>
    <p:extLst>
      <p:ext uri="{BB962C8B-B14F-4D97-AF65-F5344CB8AC3E}">
        <p14:creationId xmlns:p14="http://schemas.microsoft.com/office/powerpoint/2010/main" val="19569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Shock Absorber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6" y="1417638"/>
            <a:ext cx="7738280" cy="5269765"/>
          </a:xfrm>
        </p:spPr>
      </p:pic>
    </p:spTree>
    <p:extLst>
      <p:ext uri="{BB962C8B-B14F-4D97-AF65-F5344CB8AC3E}">
        <p14:creationId xmlns:p14="http://schemas.microsoft.com/office/powerpoint/2010/main" val="57136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Fill">
            <a:extLst>
              <a:ext uri="{FF2B5EF4-FFF2-40B4-BE49-F238E27FC236}">
                <a16:creationId xmlns="" xmlns:a16="http://schemas.microsoft.com/office/drawing/2014/main" id="{3C915414-2809-4735-A560-0D5FE66700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3382"/>
            <a:ext cx="914171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id">
            <a:extLst>
              <a:ext uri="{FF2B5EF4-FFF2-40B4-BE49-F238E27FC236}">
                <a16:creationId xmlns="" xmlns:a16="http://schemas.microsoft.com/office/drawing/2014/main" id="{24413201-85BF-4680-A7D4-10CDBD0356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1F819D8C-C8E5-4336-9882-79FBF65551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D732480-09E4-401A-B2D9-E6C662FBCA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87D8355C-E417-4D36-91FF-2CC1E1FE9F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6ADF7267-EAAE-43CE-ACEF-608328FB17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54C901E2-0CDB-4316-B262-3B9E68F335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8F6D31A-084C-4F10-9A8F-A9645DFB71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38E09F0-F130-45B5-B0AF-7EF3F0172A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569330E2-17DA-4F0D-B377-6E4499C79A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A3192707-5744-4C77-8CD6-D682F90800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367A44A-5DD0-43B5-B6DB-1CA3BC5AF0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280809D1-164B-4A0C-84BB-2AC46F3BDE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E379EC94-3698-4695-8CE7-61DBDF5EE6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755B95C-6A71-4D4F-8F48-B21F893E6F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6099C53A-E394-462E-BF63-1639A8E283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AC427FF-C3BE-45A0-9FB1-A6A4C8C4CD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2B15D91A-BF52-4704-8F6B-A7C4746181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1D9241FD-0E0D-409B-A2AF-8F06ACB757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F8B3D884-11F6-4FF3-82C2-1C2311451C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A15AB342-981A-44B4-846D-B0B2394ACF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872C80E7-0A00-4063-BEE2-6B6B446A4A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CDDFAF9B-F940-4E8C-905E-31851E6E71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DE75405B-4987-4ED0-838B-B550E11C50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2D23C412-06C7-4364-B5C1-6492A9D36BC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3E558B2C-BA31-4EF6-AA51-34C38C4FAC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49BF6B7B-33CA-48B1-A1DC-E4917FB89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B91E8E40-9C42-4E16-980F-D9B38872F3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B7E3690-D803-4CC7-BA93-B51ACF040F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1362456"/>
            <a:ext cx="3432301" cy="2079889"/>
          </a:xfrm>
        </p:spPr>
        <p:txBody>
          <a:bodyPr anchor="t">
            <a:normAutofit/>
          </a:bodyPr>
          <a:lstStyle/>
          <a:p>
            <a:pPr algn="l"/>
            <a:r>
              <a:rPr lang="en-IN" sz="4200"/>
              <a:t>Brake Systems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473E2575-93BA-49BD-A0BB-EBD45F7382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585600" y="1141470"/>
            <a:ext cx="3309989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rrivals">
            <a:extLst>
              <a:ext uri="{FF2B5EF4-FFF2-40B4-BE49-F238E27FC236}">
                <a16:creationId xmlns="" xmlns:a16="http://schemas.microsoft.com/office/drawing/2014/main" id="{F7B85F4C-76C4-6767-CEB6-0D04F46C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96" y="3565194"/>
            <a:ext cx="3168610" cy="316861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F6F39701-6C43-48B2-9ABD-069AE5A955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32150" y="1161288"/>
            <a:ext cx="3791232" cy="5563411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FE32AE2A-5F1E-4AB5-96CD-95BBC7E8CB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4042228" y="1155984"/>
            <a:ext cx="3755572" cy="0"/>
          </a:xfrm>
          <a:prstGeom prst="line">
            <a:avLst/>
          </a:prstGeom>
          <a:ln w="254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7210" y="1362456"/>
            <a:ext cx="3536578" cy="52176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600" b="1"/>
              <a:t>🛠️ Hydraulic Brakes</a:t>
            </a:r>
            <a:endParaRPr lang="en-IN" sz="1600"/>
          </a:p>
          <a:p>
            <a:r>
              <a:rPr lang="en-IN" sz="1600"/>
              <a:t>Most common in commercial and military aircraft</a:t>
            </a:r>
          </a:p>
          <a:p>
            <a:r>
              <a:rPr lang="en-IN" sz="1600"/>
              <a:t>Operate using high-pressure hydraulic fluid</a:t>
            </a:r>
          </a:p>
          <a:p>
            <a:r>
              <a:rPr lang="en-IN" sz="1600"/>
              <a:t>Multi-disc brake assemblies on main landing gear</a:t>
            </a:r>
          </a:p>
          <a:p>
            <a:r>
              <a:rPr lang="en-IN" sz="1600"/>
              <a:t>Integrated with </a:t>
            </a:r>
            <a:r>
              <a:rPr lang="en-IN" sz="1600" b="1"/>
              <a:t>anti-skid systems</a:t>
            </a:r>
            <a:r>
              <a:rPr lang="en-IN" sz="1600"/>
              <a:t> for safety</a:t>
            </a:r>
          </a:p>
          <a:p>
            <a:r>
              <a:rPr lang="en-IN" sz="1600"/>
              <a:t>Controlled by pilot’s rudder pedals</a:t>
            </a:r>
          </a:p>
          <a:p>
            <a:pPr marL="0" indent="0">
              <a:buNone/>
            </a:pPr>
            <a:r>
              <a:rPr lang="en-IN" sz="1600" b="1"/>
              <a:t>⚡ Electric Brakes</a:t>
            </a:r>
            <a:endParaRPr lang="en-IN" sz="1600"/>
          </a:p>
          <a:p>
            <a:r>
              <a:rPr lang="en-IN" sz="1600"/>
              <a:t>Emerging in modern aircraft (e.g., Boeing 787)</a:t>
            </a:r>
          </a:p>
          <a:p>
            <a:r>
              <a:rPr lang="en-IN" sz="1600"/>
              <a:t>Use electrically controlled actuators instead of hydraulic fluid</a:t>
            </a:r>
          </a:p>
          <a:p>
            <a:r>
              <a:rPr lang="en-IN" sz="1600"/>
              <a:t>Offer weight savings and reduced maintenance</a:t>
            </a:r>
          </a:p>
          <a:p>
            <a:r>
              <a:rPr lang="en-IN" sz="1600"/>
              <a:t>Provide real-time braking control through sensors</a:t>
            </a:r>
          </a:p>
        </p:txBody>
      </p:sp>
      <p:sp>
        <p:nvSpPr>
          <p:cNvPr id="47" name="Color">
            <a:extLst>
              <a:ext uri="{FF2B5EF4-FFF2-40B4-BE49-F238E27FC236}">
                <a16:creationId xmlns="" xmlns:a16="http://schemas.microsoft.com/office/drawing/2014/main" id="{D665D759-2DF8-4D47-8386-4BA28901A7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510778" y="147451"/>
            <a:ext cx="51435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Flight Control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2C4C47E1-349E-B4CB-DFE7-EC352572A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52407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880A745-2270-3C50-B683-5457B924E6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50AB553-2A96-4A92-96F2-93548E096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dirty="0"/>
              <a:t>Flaps, Slats &amp; Spoilers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80C28B16-D537-77C3-7563-9A53DD477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952799"/>
              </p:ext>
            </p:extLst>
          </p:nvPr>
        </p:nvGraphicFramePr>
        <p:xfrm>
          <a:off x="628650" y="169068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en-IN" sz="3100"/>
              <a:t>Environmental Control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16C07FE-C1A9-4589-EEB2-863370DD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72" r="22671" b="-2"/>
          <a:stretch>
            <a:fillRect/>
          </a:stretch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B5677FB6-21BB-11F3-DE16-92B9C4CBD6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623080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Ice and Rain Protection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DE73A576-E138-A4F5-B38A-D2856F6EC5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62582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AF1966E-FD40-4A4A-B61B-C4DF7FA05F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047BFA19-D45E-416B-A404-7AF2F3F2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8E0105E7-23DB-4CF2-8258-FF47C762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IN" sz="3500"/>
              <a:t>Overview of Aircraft Systems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74B4F7D-14B2-478B-8BF5-01E4E0C5D2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76" y="2481943"/>
            <a:ext cx="7626096" cy="369502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900" b="1"/>
              <a:t>Major systems overview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/>
              <a:t>Powerplant System</a:t>
            </a:r>
            <a:r>
              <a:rPr lang="en-IN" sz="1900"/>
              <a:t> – Provides thrust (jet engine or propeller)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/>
              <a:t>Flight Control System</a:t>
            </a:r>
            <a:r>
              <a:rPr lang="en-IN" sz="1900"/>
              <a:t> – Manages aircraft direction (primary &amp; secondary controls)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/>
              <a:t>Hydraulic System</a:t>
            </a:r>
            <a:r>
              <a:rPr lang="en-IN" sz="1900"/>
              <a:t> – Powers flaps, brakes, and landing gear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/>
              <a:t>Electrical System</a:t>
            </a:r>
            <a:r>
              <a:rPr lang="en-IN" sz="1900"/>
              <a:t> – Supplies power to avionics, lighting, and instruments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/>
              <a:t>Fuel System</a:t>
            </a:r>
            <a:r>
              <a:rPr lang="en-IN" sz="1900"/>
              <a:t> – Stores and delivers fuel to engines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/>
              <a:t>Landing Gear System</a:t>
            </a:r>
            <a:r>
              <a:rPr lang="en-IN" sz="1900"/>
              <a:t> – Supports takeoff, landing, and ground movement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/>
              <a:t>Environmental Control System (ECS)</a:t>
            </a:r>
            <a:r>
              <a:rPr lang="en-IN" sz="1900"/>
              <a:t> – Maintains cabin pressure, temperature, and airflow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/>
              <a:t>Avionics Suite</a:t>
            </a:r>
            <a:r>
              <a:rPr lang="en-IN" sz="1900"/>
              <a:t> – Enables navigation, communication, and flight automation</a:t>
            </a:r>
          </a:p>
          <a:p>
            <a:pPr>
              <a:lnSpc>
                <a:spcPct val="90000"/>
              </a:lnSpc>
            </a:pPr>
            <a:endParaRPr lang="en-IN" sz="1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Fire Protection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89EBC138-9F4A-6E06-04C7-3FACD9290F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89575E1-3389-451A-A5F7-27854C25C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3CCC5C-D88E-40FB-B30B-23DCDBD01D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Oxygen System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500"/>
          </a:p>
          <a:p>
            <a:pPr marL="0" indent="0">
              <a:lnSpc>
                <a:spcPct val="90000"/>
              </a:lnSpc>
              <a:buNone/>
            </a:pPr>
            <a:r>
              <a:rPr lang="en-IN" sz="1500" b="1"/>
              <a:t>Purpose:</a:t>
            </a:r>
            <a:endParaRPr lang="en-IN" sz="1500"/>
          </a:p>
          <a:p>
            <a:pPr>
              <a:lnSpc>
                <a:spcPct val="90000"/>
              </a:lnSpc>
            </a:pPr>
            <a:r>
              <a:rPr lang="en-IN" sz="1500"/>
              <a:t>Supplies supplemental oxygen to </a:t>
            </a:r>
            <a:r>
              <a:rPr lang="en-IN" sz="1500" b="1"/>
              <a:t>crew and passengers</a:t>
            </a:r>
            <a:endParaRPr lang="en-IN" sz="1500"/>
          </a:p>
          <a:p>
            <a:pPr>
              <a:lnSpc>
                <a:spcPct val="90000"/>
              </a:lnSpc>
            </a:pPr>
            <a:r>
              <a:rPr lang="en-IN" sz="1500"/>
              <a:t>Ensures survival at high altitudes during </a:t>
            </a:r>
            <a:r>
              <a:rPr lang="en-IN" sz="1500" b="1"/>
              <a:t>cabin depressurization</a:t>
            </a:r>
            <a:endParaRPr lang="en-IN" sz="1500"/>
          </a:p>
          <a:p>
            <a:pPr marL="0" indent="0">
              <a:lnSpc>
                <a:spcPct val="90000"/>
              </a:lnSpc>
              <a:buNone/>
            </a:pPr>
            <a:endParaRPr lang="en-IN" sz="1500" b="1"/>
          </a:p>
          <a:p>
            <a:pPr marL="0" indent="0">
              <a:lnSpc>
                <a:spcPct val="90000"/>
              </a:lnSpc>
              <a:buNone/>
            </a:pPr>
            <a:r>
              <a:rPr lang="en-IN" sz="1500" b="1"/>
              <a:t>Types of Oxygen Systems:</a:t>
            </a:r>
            <a:endParaRPr lang="en-IN" sz="1500"/>
          </a:p>
          <a:p>
            <a:pPr>
              <a:lnSpc>
                <a:spcPct val="90000"/>
              </a:lnSpc>
            </a:pPr>
            <a:r>
              <a:rPr lang="en-IN" sz="1500" b="1"/>
              <a:t>1. Crew Oxygen System</a:t>
            </a:r>
            <a:endParaRPr lang="en-IN" sz="1500"/>
          </a:p>
          <a:p>
            <a:pPr>
              <a:lnSpc>
                <a:spcPct val="90000"/>
              </a:lnSpc>
            </a:pPr>
            <a:r>
              <a:rPr lang="en-IN" sz="1500"/>
              <a:t>Uses </a:t>
            </a:r>
            <a:r>
              <a:rPr lang="en-IN" sz="1500" b="1"/>
              <a:t>high-pressure cylinders</a:t>
            </a:r>
            <a:endParaRPr lang="en-IN" sz="1500"/>
          </a:p>
          <a:p>
            <a:pPr>
              <a:lnSpc>
                <a:spcPct val="90000"/>
              </a:lnSpc>
            </a:pPr>
            <a:r>
              <a:rPr lang="en-IN" sz="1500"/>
              <a:t>Delivered via </a:t>
            </a:r>
            <a:r>
              <a:rPr lang="en-IN" sz="1500" b="1"/>
              <a:t>full-face masks</a:t>
            </a:r>
            <a:endParaRPr lang="en-IN" sz="1500"/>
          </a:p>
          <a:p>
            <a:pPr>
              <a:lnSpc>
                <a:spcPct val="90000"/>
              </a:lnSpc>
            </a:pPr>
            <a:r>
              <a:rPr lang="en-IN" sz="1500"/>
              <a:t>Includes </a:t>
            </a:r>
            <a:r>
              <a:rPr lang="en-IN" sz="1500" b="1"/>
              <a:t>microphones</a:t>
            </a:r>
            <a:r>
              <a:rPr lang="en-IN" sz="1500"/>
              <a:t> for communication during emergencies</a:t>
            </a:r>
          </a:p>
          <a:p>
            <a:pPr>
              <a:lnSpc>
                <a:spcPct val="90000"/>
              </a:lnSpc>
            </a:pPr>
            <a:r>
              <a:rPr lang="en-IN" sz="1500" b="1"/>
              <a:t>2. Passenger Oxygen System</a:t>
            </a:r>
            <a:endParaRPr lang="en-IN" sz="1500"/>
          </a:p>
          <a:p>
            <a:pPr>
              <a:lnSpc>
                <a:spcPct val="90000"/>
              </a:lnSpc>
            </a:pPr>
            <a:r>
              <a:rPr lang="en-IN" sz="1500" b="1"/>
              <a:t>Chemical oxygen generators</a:t>
            </a:r>
            <a:r>
              <a:rPr lang="en-IN" sz="1500"/>
              <a:t> activate when masks deploy</a:t>
            </a:r>
          </a:p>
          <a:p>
            <a:pPr>
              <a:lnSpc>
                <a:spcPct val="90000"/>
              </a:lnSpc>
            </a:pPr>
            <a:r>
              <a:rPr lang="en-IN" sz="1500"/>
              <a:t>Drop-down masks provide oxygen for ~12–20 minutes (time to descend to safe altitude)</a:t>
            </a:r>
          </a:p>
          <a:p>
            <a:pPr>
              <a:lnSpc>
                <a:spcPct val="90000"/>
              </a:lnSpc>
            </a:pPr>
            <a:r>
              <a:rPr lang="en-IN" sz="1500" b="1"/>
              <a:t>3. Portable Oxygen Bottles</a:t>
            </a:r>
            <a:endParaRPr lang="en-IN" sz="1500"/>
          </a:p>
          <a:p>
            <a:pPr>
              <a:lnSpc>
                <a:spcPct val="90000"/>
              </a:lnSpc>
            </a:pPr>
            <a:r>
              <a:rPr lang="en-IN" sz="1500"/>
              <a:t>Used for </a:t>
            </a:r>
            <a:r>
              <a:rPr lang="en-IN" sz="1500" b="1"/>
              <a:t>medical emergencies</a:t>
            </a:r>
            <a:r>
              <a:rPr lang="en-IN" sz="1500"/>
              <a:t> or </a:t>
            </a:r>
            <a:r>
              <a:rPr lang="en-IN" sz="1500" b="1"/>
              <a:t>crew mobility</a:t>
            </a:r>
          </a:p>
          <a:p>
            <a:pPr marL="0" indent="0">
              <a:lnSpc>
                <a:spcPct val="90000"/>
              </a:lnSpc>
              <a:buNone/>
            </a:pPr>
            <a:endParaRPr lang="en-IN" sz="1500" b="1"/>
          </a:p>
          <a:p>
            <a:pPr marL="0" indent="0">
              <a:lnSpc>
                <a:spcPct val="90000"/>
              </a:lnSpc>
              <a:buNone/>
            </a:pPr>
            <a:r>
              <a:rPr lang="en-IN" sz="1500" b="1"/>
              <a:t>Automatic Activation:</a:t>
            </a:r>
            <a:endParaRPr lang="en-IN" sz="1500"/>
          </a:p>
          <a:p>
            <a:pPr>
              <a:lnSpc>
                <a:spcPct val="90000"/>
              </a:lnSpc>
            </a:pPr>
            <a:r>
              <a:rPr lang="en-IN" sz="1500"/>
              <a:t>Passenger masks deploy when </a:t>
            </a:r>
            <a:r>
              <a:rPr lang="en-IN" sz="1500" b="1"/>
              <a:t>cabin altitude exceeds ~14,000 ft</a:t>
            </a:r>
            <a:endParaRPr lang="en-IN"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Rectangle">
            <a:extLst>
              <a:ext uri="{FF2B5EF4-FFF2-40B4-BE49-F238E27FC236}">
                <a16:creationId xmlns="" xmlns:a16="http://schemas.microsoft.com/office/drawing/2014/main" id="{362810D9-2C5A-477D-949C-C191895477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Fire extinguisher and hose reel in hotel corridor">
            <a:extLst>
              <a:ext uri="{FF2B5EF4-FFF2-40B4-BE49-F238E27FC236}">
                <a16:creationId xmlns="" xmlns:a16="http://schemas.microsoft.com/office/drawing/2014/main" id="{41FDB257-CFAA-ED58-2A81-F4DAA737A0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r="10999" b="-2"/>
          <a:stretch>
            <a:fillRect/>
          </a:stretch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IN" sz="3700" dirty="0">
                <a:solidFill>
                  <a:srgbClr val="FFFFFF"/>
                </a:solidFill>
              </a:rPr>
              <a:t>Emergency Systems</a:t>
            </a:r>
          </a:p>
        </p:txBody>
      </p:sp>
      <p:sp>
        <p:nvSpPr>
          <p:cNvPr id="19" name="Arc 18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>
                <a:solidFill>
                  <a:srgbClr val="FFFFFF"/>
                </a:solidFill>
              </a:rPr>
              <a:t>Purpose:</a:t>
            </a:r>
            <a:endParaRPr lang="en-IN" sz="1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rgbClr val="FFFFFF"/>
                </a:solidFill>
              </a:rPr>
              <a:t>Ensure </a:t>
            </a:r>
            <a:r>
              <a:rPr lang="en-IN" sz="1600" b="1" dirty="0">
                <a:solidFill>
                  <a:srgbClr val="FFFFFF"/>
                </a:solidFill>
              </a:rPr>
              <a:t>safety and survivability</a:t>
            </a:r>
            <a:r>
              <a:rPr lang="en-IN" sz="1600" dirty="0">
                <a:solidFill>
                  <a:srgbClr val="FFFFFF"/>
                </a:solidFill>
              </a:rPr>
              <a:t> during in-flight or ground emergencies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rgbClr val="FFFFFF"/>
                </a:solidFill>
              </a:rPr>
              <a:t>Enable safe </a:t>
            </a:r>
            <a:r>
              <a:rPr lang="en-IN" sz="1600" b="1" dirty="0">
                <a:solidFill>
                  <a:srgbClr val="FFFFFF"/>
                </a:solidFill>
              </a:rPr>
              <a:t>evacuation, communication, and system backup</a:t>
            </a:r>
          </a:p>
          <a:p>
            <a:pPr marL="0" indent="0">
              <a:lnSpc>
                <a:spcPct val="90000"/>
              </a:lnSpc>
              <a:buNone/>
            </a:pPr>
            <a:endParaRPr lang="en-IN" sz="16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>
                <a:solidFill>
                  <a:srgbClr val="FFFFFF"/>
                </a:solidFill>
              </a:rPr>
              <a:t>Key Emergency Systems:</a:t>
            </a:r>
            <a:endParaRPr lang="en-IN" sz="1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FFFFFF"/>
                </a:solidFill>
              </a:rPr>
              <a:t>1. Emergency Power Systems</a:t>
            </a:r>
            <a:endParaRPr lang="en-IN" sz="1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rgbClr val="FFFFFF"/>
                </a:solidFill>
              </a:rPr>
              <a:t>Backup electrical sources (batteries, RAT – Ram Air Turbine)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rgbClr val="FFFFFF"/>
                </a:solidFill>
              </a:rPr>
              <a:t>Maintain critical instruments &amp; communication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FFFFFF"/>
                </a:solidFill>
              </a:rPr>
              <a:t>2. Emergency Lighting</a:t>
            </a:r>
            <a:endParaRPr lang="en-IN" sz="1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rgbClr val="FFFFFF"/>
                </a:solidFill>
              </a:rPr>
              <a:t>Illuminates cabin, aisles, exits during power loss or evacuation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FFFFFF"/>
                </a:solidFill>
              </a:rPr>
              <a:t>3. Fire Extinguishers</a:t>
            </a:r>
            <a:endParaRPr lang="en-IN" sz="1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rgbClr val="FFFFFF"/>
                </a:solidFill>
              </a:rPr>
              <a:t>Located in cockpit, cabin, cargo areas</a:t>
            </a:r>
          </a:p>
          <a:p>
            <a:pPr>
              <a:lnSpc>
                <a:spcPct val="90000"/>
              </a:lnSpc>
            </a:pPr>
            <a:r>
              <a:rPr lang="en-IN" sz="1600" dirty="0" err="1">
                <a:solidFill>
                  <a:srgbClr val="FFFFFF"/>
                </a:solidFill>
              </a:rPr>
              <a:t>Halon</a:t>
            </a:r>
            <a:r>
              <a:rPr lang="en-IN" sz="1600" dirty="0">
                <a:solidFill>
                  <a:srgbClr val="FFFFFF"/>
                </a:solidFill>
              </a:rPr>
              <a:t>-based, CO₂, or water-based types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FFFFFF"/>
                </a:solidFill>
              </a:rPr>
              <a:t>4. Evacuation Systems</a:t>
            </a:r>
            <a:endParaRPr lang="en-IN" sz="1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FFFFFF"/>
                </a:solidFill>
              </a:rPr>
              <a:t>Slides and rafts</a:t>
            </a:r>
            <a:r>
              <a:rPr lang="en-IN" sz="1600" dirty="0">
                <a:solidFill>
                  <a:srgbClr val="FFFFFF"/>
                </a:solidFill>
              </a:rPr>
              <a:t> deploy automatically or manually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rgbClr val="FFFFFF"/>
                </a:solidFill>
              </a:rPr>
              <a:t>Doors clearly marked and equipped with emergency handles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FFFFFF"/>
                </a:solidFill>
              </a:rPr>
              <a:t>5. ELT (Emergency Locator Transmitter)</a:t>
            </a:r>
            <a:endParaRPr lang="en-IN" sz="1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rgbClr val="FFFFFF"/>
                </a:solidFill>
              </a:rPr>
              <a:t>Sends distress signal to satellites for location tracking after crash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Aircraft Instruments Overview</a:t>
            </a:r>
          </a:p>
        </p:txBody>
      </p:sp>
      <p:pic>
        <p:nvPicPr>
          <p:cNvPr id="7" name="Content Placeholder 6" descr="A diagram of aircraft instruments&#10;&#10;AI-generated content may be incorrect.">
            <a:extLst>
              <a:ext uri="{FF2B5EF4-FFF2-40B4-BE49-F238E27FC236}">
                <a16:creationId xmlns="" xmlns:a16="http://schemas.microsoft.com/office/drawing/2014/main" id="{613A4020-E07C-A69C-B9A5-9DDE3DAC4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Flight </a:t>
            </a:r>
            <a:r>
              <a:rPr lang="en-US" dirty="0"/>
              <a:t>and Engine </a:t>
            </a:r>
            <a:r>
              <a:rPr dirty="0"/>
              <a:t>Instruments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49B1102C-1680-F68A-24C8-CED42581F4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3586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27D73B4-9F5C-4A64-A179-51B9500CB8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1F06963-6374-4B48-844F-071A9BAAAE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9646" y="554152"/>
            <a:ext cx="4306641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804" y="1289765"/>
            <a:ext cx="2738325" cy="4270963"/>
          </a:xfrm>
        </p:spPr>
        <p:txBody>
          <a:bodyPr anchor="ctr">
            <a:normAutofit/>
          </a:bodyPr>
          <a:lstStyle/>
          <a:p>
            <a:r>
              <a:rPr lang="en-IN" sz="3100">
                <a:solidFill>
                  <a:srgbClr val="FFFFFF"/>
                </a:solidFill>
              </a:rPr>
              <a:t>Communication Instruments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924" y="518400"/>
            <a:ext cx="3578706" cy="58379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3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1. VHF Communication Radios:</a:t>
            </a:r>
            <a:endParaRPr lang="en-IN" sz="130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Primary tool for </a:t>
            </a: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air-to-ground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air-to-air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communication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Operate in the </a:t>
            </a: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118.000 – 136.975 MHz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range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Typically includes </a:t>
            </a: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COM1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COM2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radios for redundancy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2. Audio Control Panel:</a:t>
            </a:r>
            <a:endParaRPr lang="en-IN" sz="130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Allows selection between multiple radios (COM/NAV)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Adjusts volume and channel monitoring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Enables crew intercom system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3. Transponder (XPDR):</a:t>
            </a:r>
            <a:endParaRPr lang="en-IN" sz="130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Sends aircraft identity and altitude to radar (ATC)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Modes:</a:t>
            </a:r>
          </a:p>
          <a:p>
            <a:pPr lvl="1">
              <a:lnSpc>
                <a:spcPct val="90000"/>
              </a:lnSpc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Mode A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– Squawk code</a:t>
            </a:r>
          </a:p>
          <a:p>
            <a:pPr lvl="1">
              <a:lnSpc>
                <a:spcPct val="90000"/>
              </a:lnSpc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Mode C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– Altitude reporting</a:t>
            </a:r>
          </a:p>
          <a:p>
            <a:pPr lvl="1">
              <a:lnSpc>
                <a:spcPct val="90000"/>
              </a:lnSpc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Mode S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– Enhanced ID and data link</a:t>
            </a:r>
          </a:p>
          <a:p>
            <a:pPr lvl="1">
              <a:lnSpc>
                <a:spcPct val="90000"/>
              </a:lnSpc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ADS-B Out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– Real-time position broadcast (for modern systems)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4. Emergency Communication:</a:t>
            </a:r>
            <a:endParaRPr lang="en-IN" sz="13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ELT (Emergency Locator Transmitter):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Sends distress signal on 121.5 MHz &amp; 406 MHz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300" b="1">
                <a:solidFill>
                  <a:schemeClr val="tx1">
                    <a:alpha val="80000"/>
                  </a:schemeClr>
                </a:solidFill>
              </a:rPr>
              <a:t>Backup handheld radios</a:t>
            </a:r>
            <a:r>
              <a:rPr lang="en-IN" sz="1300">
                <a:solidFill>
                  <a:schemeClr val="tx1">
                    <a:alpha val="80000"/>
                  </a:schemeClr>
                </a:solidFill>
              </a:rPr>
              <a:t> in some aircraft</a:t>
            </a:r>
          </a:p>
          <a:p>
            <a:pPr>
              <a:lnSpc>
                <a:spcPct val="90000"/>
              </a:lnSpc>
            </a:pPr>
            <a:endParaRPr lang="en-IN" sz="13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="" xmlns:a16="http://schemas.microsoft.com/office/drawing/2014/main" id="{362810D9-2C5A-477D-949C-C191895477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andscape and plane wing">
            <a:extLst>
              <a:ext uri="{FF2B5EF4-FFF2-40B4-BE49-F238E27FC236}">
                <a16:creationId xmlns="" xmlns:a16="http://schemas.microsoft.com/office/drawing/2014/main" id="{732FC66B-C4F4-7254-6C38-F06A17629C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l="6371" r="5295" b="-1"/>
          <a:stretch>
            <a:fillRect/>
          </a:stretch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Autopilot Basics</a:t>
            </a:r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5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500" b="1">
                <a:solidFill>
                  <a:srgbClr val="FFFFFF"/>
                </a:solidFill>
              </a:rPr>
              <a:t>What is Autopilot?</a:t>
            </a:r>
            <a:endParaRPr lang="en-IN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An automatic flight control system that manages aircraft control surfaces</a:t>
            </a: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Reduces pilot workload by maintaining steady flight path</a:t>
            </a:r>
          </a:p>
          <a:p>
            <a:pPr marL="0" indent="0">
              <a:lnSpc>
                <a:spcPct val="90000"/>
              </a:lnSpc>
              <a:buNone/>
            </a:pPr>
            <a:endParaRPr lang="en-IN" sz="15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500" b="1">
                <a:solidFill>
                  <a:srgbClr val="FFFFFF"/>
                </a:solidFill>
              </a:rPr>
              <a:t>Main Functions:</a:t>
            </a:r>
            <a:endParaRPr lang="en-IN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Attitude Hold:</a:t>
            </a:r>
            <a:r>
              <a:rPr lang="en-IN" sz="1500">
                <a:solidFill>
                  <a:srgbClr val="FFFFFF"/>
                </a:solidFill>
              </a:rPr>
              <a:t> Maintains pitch and bank</a:t>
            </a: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Heading Hold:</a:t>
            </a:r>
            <a:r>
              <a:rPr lang="en-IN" sz="1500">
                <a:solidFill>
                  <a:srgbClr val="FFFFFF"/>
                </a:solidFill>
              </a:rPr>
              <a:t> Keeps aircraft on a selected heading</a:t>
            </a: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Altitude Hold:</a:t>
            </a:r>
            <a:r>
              <a:rPr lang="en-IN" sz="1500">
                <a:solidFill>
                  <a:srgbClr val="FFFFFF"/>
                </a:solidFill>
              </a:rPr>
              <a:t> Maintains a set altitude</a:t>
            </a: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Navigation Tracking:</a:t>
            </a:r>
            <a:r>
              <a:rPr lang="en-IN" sz="1500">
                <a:solidFill>
                  <a:srgbClr val="FFFFFF"/>
                </a:solidFill>
              </a:rPr>
              <a:t> Follows a route using GPS or VOR</a:t>
            </a: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Approach Mode:</a:t>
            </a:r>
            <a:r>
              <a:rPr lang="en-IN" sz="1500">
                <a:solidFill>
                  <a:srgbClr val="FFFFFF"/>
                </a:solidFill>
              </a:rPr>
              <a:t> Assists in precision landings using ILS</a:t>
            </a:r>
          </a:p>
          <a:p>
            <a:pPr>
              <a:lnSpc>
                <a:spcPct val="90000"/>
              </a:lnSpc>
            </a:pPr>
            <a:endParaRPr lang="en-IN" sz="15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500" b="1">
                <a:solidFill>
                  <a:srgbClr val="FFFFFF"/>
                </a:solidFill>
              </a:rPr>
              <a:t> Autopilot Components:</a:t>
            </a:r>
            <a:endParaRPr lang="en-IN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Flight Control Computer:</a:t>
            </a:r>
            <a:r>
              <a:rPr lang="en-IN" sz="1500">
                <a:solidFill>
                  <a:srgbClr val="FFFFFF"/>
                </a:solidFill>
              </a:rPr>
              <a:t> Brain of the system</a:t>
            </a: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Servos/Actuators:</a:t>
            </a:r>
            <a:r>
              <a:rPr lang="en-IN" sz="1500">
                <a:solidFill>
                  <a:srgbClr val="FFFFFF"/>
                </a:solidFill>
              </a:rPr>
              <a:t> Move control surfaces</a:t>
            </a: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Sensors:</a:t>
            </a:r>
            <a:r>
              <a:rPr lang="en-IN" sz="1500">
                <a:solidFill>
                  <a:srgbClr val="FFFFFF"/>
                </a:solidFill>
              </a:rPr>
              <a:t> Provide attitude, altitude, airspeed, etc.</a:t>
            </a:r>
          </a:p>
          <a:p>
            <a:pPr marL="0" indent="0">
              <a:lnSpc>
                <a:spcPct val="90000"/>
              </a:lnSpc>
              <a:buNone/>
            </a:pPr>
            <a:endParaRPr lang="en-IN" sz="15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500" b="1">
                <a:solidFill>
                  <a:srgbClr val="FFFFFF"/>
                </a:solidFill>
              </a:rPr>
              <a:t>Autopilot Modes:</a:t>
            </a:r>
            <a:endParaRPr lang="en-IN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Single-Axis (Roll)</a:t>
            </a:r>
            <a:endParaRPr lang="en-IN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Two-Axis (Pitch + Roll)</a:t>
            </a:r>
            <a:endParaRPr lang="en-IN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Three-Axis (Pitch, Roll, Yaw – advanced systems)</a:t>
            </a:r>
            <a:endParaRPr lang="en-IN" sz="15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500">
                <a:solidFill>
                  <a:srgbClr val="FFFFFF"/>
                </a:solidFill>
              </a:rPr>
              <a:t>Glass Cockpit vs Analog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700"/>
          </a:p>
          <a:p>
            <a:pPr marL="0" indent="0">
              <a:lnSpc>
                <a:spcPct val="90000"/>
              </a:lnSpc>
              <a:buNone/>
            </a:pPr>
            <a:r>
              <a:rPr lang="en-IN" sz="1700" b="1"/>
              <a:t>Glass Cockpit</a:t>
            </a:r>
            <a:endParaRPr lang="en-IN" sz="1700"/>
          </a:p>
          <a:p>
            <a:pPr>
              <a:lnSpc>
                <a:spcPct val="90000"/>
              </a:lnSpc>
            </a:pPr>
            <a:r>
              <a:rPr lang="en-IN" sz="1700"/>
              <a:t>Digital screens (LCD/LED) showing integrated flight info</a:t>
            </a:r>
          </a:p>
          <a:p>
            <a:pPr>
              <a:lnSpc>
                <a:spcPct val="90000"/>
              </a:lnSpc>
            </a:pPr>
            <a:r>
              <a:rPr lang="en-IN" sz="1700"/>
              <a:t>Combines multiple instruments into few displays</a:t>
            </a:r>
          </a:p>
          <a:p>
            <a:pPr>
              <a:lnSpc>
                <a:spcPct val="90000"/>
              </a:lnSpc>
            </a:pPr>
            <a:r>
              <a:rPr lang="en-IN" sz="1700"/>
              <a:t>Easy to read, reduces pilot workload</a:t>
            </a:r>
          </a:p>
          <a:p>
            <a:pPr>
              <a:lnSpc>
                <a:spcPct val="90000"/>
              </a:lnSpc>
            </a:pPr>
            <a:r>
              <a:rPr lang="en-IN" sz="1700"/>
              <a:t>Displays alerts &amp; data clearly</a:t>
            </a:r>
          </a:p>
          <a:p>
            <a:pPr>
              <a:lnSpc>
                <a:spcPct val="90000"/>
              </a:lnSpc>
            </a:pPr>
            <a:r>
              <a:rPr lang="en-IN" sz="1700"/>
              <a:t>Higher cost &amp; complexity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700" b="1"/>
              <a:t>Analog Cockpit</a:t>
            </a:r>
            <a:endParaRPr lang="en-IN" sz="1700"/>
          </a:p>
          <a:p>
            <a:pPr>
              <a:lnSpc>
                <a:spcPct val="90000"/>
              </a:lnSpc>
            </a:pPr>
            <a:r>
              <a:rPr lang="en-IN" sz="1700"/>
              <a:t>Mechanical/electromechanical gauges for each parameter</a:t>
            </a:r>
          </a:p>
          <a:p>
            <a:pPr>
              <a:lnSpc>
                <a:spcPct val="90000"/>
              </a:lnSpc>
            </a:pPr>
            <a:r>
              <a:rPr lang="en-IN" sz="1700"/>
              <a:t>Separate dials for speed, altitude, attitude, etc.</a:t>
            </a:r>
          </a:p>
          <a:p>
            <a:pPr>
              <a:lnSpc>
                <a:spcPct val="90000"/>
              </a:lnSpc>
            </a:pPr>
            <a:r>
              <a:rPr lang="en-IN" sz="1700"/>
              <a:t>Simple, reliable, easier to troubleshoot</a:t>
            </a:r>
          </a:p>
          <a:p>
            <a:pPr>
              <a:lnSpc>
                <a:spcPct val="90000"/>
              </a:lnSpc>
            </a:pPr>
            <a:r>
              <a:rPr lang="en-IN" sz="1700"/>
              <a:t>Slower to interpret multiple instruments</a:t>
            </a:r>
          </a:p>
          <a:p>
            <a:pPr>
              <a:lnSpc>
                <a:spcPct val="90000"/>
              </a:lnSpc>
            </a:pPr>
            <a:r>
              <a:rPr lang="en-IN" sz="1700"/>
              <a:t>Lower cost &amp; maintenance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700" b="1"/>
              <a:t>Summary:</a:t>
            </a:r>
            <a:r>
              <a:rPr lang="en-IN" sz="1700"/>
              <a:t/>
            </a:r>
            <a:br>
              <a:rPr lang="en-IN" sz="1700"/>
            </a:br>
            <a:r>
              <a:rPr lang="en-IN" sz="1700"/>
              <a:t>Glass cockpits offer modern, integrated displays for better situational awareness, while analog cockpits provide simplicity and reliability with individual instruments.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IN" sz="3100">
                <a:solidFill>
                  <a:srgbClr val="FFFFFF"/>
                </a:solidFill>
              </a:rPr>
              <a:t>Maintenance &amp; Diagnostics Instruments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500"/>
          </a:p>
          <a:p>
            <a:pPr marL="0" indent="0">
              <a:lnSpc>
                <a:spcPct val="90000"/>
              </a:lnSpc>
              <a:buNone/>
            </a:pPr>
            <a:r>
              <a:rPr lang="en-IN" sz="1500" b="1"/>
              <a:t>Maintenance &amp; Diagnostics Instruments</a:t>
            </a:r>
          </a:p>
          <a:p>
            <a:pPr>
              <a:lnSpc>
                <a:spcPct val="90000"/>
              </a:lnSpc>
            </a:pPr>
            <a:r>
              <a:rPr lang="en-IN" sz="1500" b="1"/>
              <a:t>Engine Monitoring Gauges:</a:t>
            </a:r>
            <a:r>
              <a:rPr lang="en-IN" sz="1500"/>
              <a:t/>
            </a:r>
            <a:br>
              <a:rPr lang="en-IN" sz="1500"/>
            </a:br>
            <a:r>
              <a:rPr lang="en-IN" sz="1500"/>
              <a:t>Track RPM, oil pressure, oil temperature, fuel flow, cylinder head temperature (CHT), exhaust gas temperature (EGT).</a:t>
            </a:r>
          </a:p>
          <a:p>
            <a:pPr>
              <a:lnSpc>
                <a:spcPct val="90000"/>
              </a:lnSpc>
            </a:pPr>
            <a:r>
              <a:rPr lang="en-IN" sz="1500" b="1"/>
              <a:t>Electrical System Instruments:</a:t>
            </a:r>
            <a:r>
              <a:rPr lang="en-IN" sz="1500"/>
              <a:t/>
            </a:r>
            <a:br>
              <a:rPr lang="en-IN" sz="1500"/>
            </a:br>
            <a:r>
              <a:rPr lang="en-IN" sz="1500"/>
              <a:t>Monitor battery voltage, alternator output, and bus voltage.</a:t>
            </a:r>
          </a:p>
          <a:p>
            <a:pPr>
              <a:lnSpc>
                <a:spcPct val="90000"/>
              </a:lnSpc>
            </a:pPr>
            <a:r>
              <a:rPr lang="en-IN" sz="1500" b="1"/>
              <a:t>Fuel Quantity Gauges:</a:t>
            </a:r>
            <a:r>
              <a:rPr lang="en-IN" sz="1500"/>
              <a:t/>
            </a:r>
            <a:br>
              <a:rPr lang="en-IN" sz="1500"/>
            </a:br>
            <a:r>
              <a:rPr lang="en-IN" sz="1500"/>
              <a:t>Measure fuel remaining in tanks to avoid fuel starvation.</a:t>
            </a:r>
          </a:p>
          <a:p>
            <a:pPr>
              <a:lnSpc>
                <a:spcPct val="90000"/>
              </a:lnSpc>
            </a:pPr>
            <a:r>
              <a:rPr lang="en-IN" sz="1500" b="1"/>
              <a:t>Warning and Caution Lights:</a:t>
            </a:r>
            <a:r>
              <a:rPr lang="en-IN" sz="1500"/>
              <a:t/>
            </a:r>
            <a:br>
              <a:rPr lang="en-IN" sz="1500"/>
            </a:br>
            <a:r>
              <a:rPr lang="en-IN" sz="1500"/>
              <a:t>Alert pilots to system malfunctions, low oil pressure, overheating, or electrical faults.</a:t>
            </a:r>
          </a:p>
          <a:p>
            <a:pPr>
              <a:lnSpc>
                <a:spcPct val="90000"/>
              </a:lnSpc>
            </a:pPr>
            <a:r>
              <a:rPr lang="en-IN" sz="1500" b="1"/>
              <a:t>Diagnostic Displays (Glass Cockpit):</a:t>
            </a:r>
            <a:r>
              <a:rPr lang="en-IN" sz="1500"/>
              <a:t/>
            </a:r>
            <a:br>
              <a:rPr lang="en-IN" sz="1500"/>
            </a:br>
            <a:r>
              <a:rPr lang="en-IN" sz="1500"/>
              <a:t>Integrated systems provide real-time alerts and detailed fault codes.</a:t>
            </a:r>
          </a:p>
          <a:p>
            <a:pPr>
              <a:lnSpc>
                <a:spcPct val="90000"/>
              </a:lnSpc>
            </a:pPr>
            <a:r>
              <a:rPr lang="en-IN" sz="1500" b="1"/>
              <a:t>Data Logging Systems:</a:t>
            </a:r>
            <a:r>
              <a:rPr lang="en-IN" sz="1500"/>
              <a:t/>
            </a:r>
            <a:br>
              <a:rPr lang="en-IN" sz="1500"/>
            </a:br>
            <a:r>
              <a:rPr lang="en-IN" sz="1500"/>
              <a:t>Record flight and engine parameters for post-flight analysis and predictive maintenance.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DB304A14-32D0-4873-B914-423ED7B8DA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040626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700"/>
              <a:t>Human Factors in Instrument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C588A3F-3263-244E-7FA4-6C4A8BC7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68"/>
          <a:stretch>
            <a:fillRect/>
          </a:stretch>
        </p:blipFill>
        <p:spPr>
          <a:xfrm>
            <a:off x="4965970" y="1295416"/>
            <a:ext cx="4178030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BF3C338C-C04A-9BC1-170A-9918CE740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350455"/>
              </p:ext>
            </p:extLst>
          </p:nvPr>
        </p:nvGraphicFramePr>
        <p:xfrm>
          <a:off x="628650" y="1825625"/>
          <a:ext cx="404062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2659FDB4-FCBE-4A89-B46D-43D4FA5446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0B8AD6-B46E-49AE-E698-12107C215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200"/>
              <a:t>Importance in flight operation</a:t>
            </a:r>
            <a:br>
              <a:rPr lang="en-IN" sz="4200"/>
            </a:br>
            <a:endParaRPr lang="en-US" sz="420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C8F51B3F-8331-4E4A-AE96-D47B1006EE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="" xmlns:a16="http://schemas.microsoft.com/office/drawing/2014/main" id="{58BDB0EE-D238-415B-9ED8-62AA6AB2AA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="" xmlns:a16="http://schemas.microsoft.com/office/drawing/2014/main" id="{C5B55FC3-961D-4325-82F1-DE92B0D04E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="" xmlns:a16="http://schemas.microsoft.com/office/drawing/2014/main" id="{4C8AB332-D09E-4F28-943C-DABDD4716A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051C2239-0EE2-5045-CA7F-8A96A20E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7416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D1D34770-47A8-402C-AF23-2B653F2D88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IN" sz="3500"/>
              <a:t>Future Trends in Aircraft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412AEBF-1137-EEBB-1687-810D252D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97" r="34584" b="-1"/>
          <a:stretch>
            <a:fillRect/>
          </a:stretch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93C4AB74-A621-91AF-74B9-BB72474FC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781563"/>
              </p:ext>
            </p:extLst>
          </p:nvPr>
        </p:nvGraphicFramePr>
        <p:xfrm>
          <a:off x="627510" y="2405067"/>
          <a:ext cx="4501582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E2B703B-46F9-481A-A605-82E2A828C4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rgbClr val="FFFFFF"/>
                </a:solidFill>
              </a:rPr>
              <a:t>Review: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F13BE4D7-0C3D-4906-B230-A1C5B4665C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63B283B8-12B9-BD5F-3C99-4BAF91EED8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524088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06DA9DF9-31F7-4056-B42E-878CC92417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88" y="470156"/>
            <a:ext cx="6277970" cy="6701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dirty="0"/>
              <a:t>Avionics in Modern Aircraft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945"/>
            <a:ext cx="9144000" cy="5227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E2B703B-46F9-481A-A605-82E2A828C4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What is Avionics?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F13BE4D7-0C3D-4906-B230-A1C5B4665C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6A8B0066-9FF6-4269-FA8F-BC8E586FB7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122553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Evolution of Avionics Systems</a:t>
            </a:r>
          </a:p>
        </p:txBody>
      </p:sp>
      <p:pic>
        <p:nvPicPr>
          <p:cNvPr id="7" name="Content Placeholder 6" descr="A timeline of avionics systems&#10;&#10;AI-generated content may be incorrect.">
            <a:extLst>
              <a:ext uri="{FF2B5EF4-FFF2-40B4-BE49-F238E27FC236}">
                <a16:creationId xmlns="" xmlns:a16="http://schemas.microsoft.com/office/drawing/2014/main" id="{A976030C-FC00-172E-832D-91992CB3C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2659FDB4-FCBE-4A89-B46D-43D4FA5446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r>
              <a:rPr lang="en-IN" sz="4900"/>
              <a:t>Categories of Avionics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C8F51B3F-8331-4E4A-AE96-D47B1006EE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="" xmlns:a16="http://schemas.microsoft.com/office/drawing/2014/main" id="{58BDB0EE-D238-415B-9ED8-62AA6AB2AA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="" xmlns:a16="http://schemas.microsoft.com/office/drawing/2014/main" id="{C5B55FC3-961D-4325-82F1-DE92B0D04E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="" xmlns:a16="http://schemas.microsoft.com/office/drawing/2014/main" id="{4C8AB332-D09E-4F28-943C-DABDD4716A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A7305E45-A21A-7A53-8B2B-D8C07DEDA0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67036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AD318CC-E2A8-4E27-9548-A047A78999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1463040"/>
            <a:ext cx="2847230" cy="2690949"/>
          </a:xfrm>
        </p:spPr>
        <p:txBody>
          <a:bodyPr anchor="t">
            <a:normAutofit/>
          </a:bodyPr>
          <a:lstStyle/>
          <a:p>
            <a:r>
              <a:rPr lang="en-IN" sz="4200"/>
              <a:t>Cockpit Layout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14B560F-9DD7-4302-A60B-EBD3EF59B0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57250" y="4415246"/>
            <a:ext cx="8986749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3A9A4357-BD1D-4622-A4FE-766E6AB8DE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C21D6966-343E-49AC-A026-D2497E0C3C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C1BBA94-3F40-40AA-8BB9-E69E25E537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50279" y="587829"/>
            <a:ext cx="4878975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163" y="1463039"/>
            <a:ext cx="4156790" cy="430044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600" b="1"/>
              <a:t>Primary Flight Display (PFD):</a:t>
            </a:r>
            <a:r>
              <a:rPr lang="en-IN" sz="1600"/>
              <a:t> Shows attitude, airspeed, altitude, heading</a:t>
            </a:r>
          </a:p>
          <a:p>
            <a:pPr>
              <a:lnSpc>
                <a:spcPct val="90000"/>
              </a:lnSpc>
            </a:pPr>
            <a:r>
              <a:rPr lang="en-IN" sz="1600" b="1"/>
              <a:t>Multi-Function Display (MFD):</a:t>
            </a:r>
            <a:r>
              <a:rPr lang="en-IN" sz="1600"/>
              <a:t> Navigation, weather, systems status</a:t>
            </a:r>
          </a:p>
          <a:p>
            <a:pPr>
              <a:lnSpc>
                <a:spcPct val="90000"/>
              </a:lnSpc>
            </a:pPr>
            <a:r>
              <a:rPr lang="en-IN" sz="1600" b="1"/>
              <a:t>Flight Management System (FMS):</a:t>
            </a:r>
            <a:r>
              <a:rPr lang="en-IN" sz="1600"/>
              <a:t> Automates navigation and flight planning</a:t>
            </a:r>
          </a:p>
          <a:p>
            <a:pPr>
              <a:lnSpc>
                <a:spcPct val="90000"/>
              </a:lnSpc>
            </a:pPr>
            <a:r>
              <a:rPr lang="en-IN" sz="1600" b="1"/>
              <a:t>Autopilot Control Panel:</a:t>
            </a:r>
            <a:r>
              <a:rPr lang="en-IN" sz="1600"/>
              <a:t> Controls automated flight modes</a:t>
            </a:r>
          </a:p>
          <a:p>
            <a:pPr>
              <a:lnSpc>
                <a:spcPct val="90000"/>
              </a:lnSpc>
            </a:pPr>
            <a:r>
              <a:rPr lang="en-IN" sz="1600" b="1"/>
              <a:t>Communication Radios:</a:t>
            </a:r>
            <a:r>
              <a:rPr lang="en-IN" sz="1600"/>
              <a:t> VHF/UHF radios for air-to-ground and air-to-air comms</a:t>
            </a:r>
          </a:p>
          <a:p>
            <a:pPr>
              <a:lnSpc>
                <a:spcPct val="90000"/>
              </a:lnSpc>
            </a:pPr>
            <a:r>
              <a:rPr lang="en-IN" sz="1600" b="1"/>
              <a:t>Transponder:</a:t>
            </a:r>
            <a:r>
              <a:rPr lang="en-IN" sz="1600"/>
              <a:t> Sends aircraft ID and altitude to radar</a:t>
            </a:r>
          </a:p>
          <a:p>
            <a:pPr>
              <a:lnSpc>
                <a:spcPct val="90000"/>
              </a:lnSpc>
            </a:pPr>
            <a:r>
              <a:rPr lang="en-IN" sz="1600" b="1"/>
              <a:t>Engine Instruments Display:</a:t>
            </a:r>
            <a:r>
              <a:rPr lang="en-IN" sz="1600"/>
              <a:t> Monitors engine performance and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27D73B4-9F5C-4A64-A179-51B9500CB8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1F06963-6374-4B48-844F-071A9BAAAE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9646" y="554152"/>
            <a:ext cx="4306641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804" y="1289765"/>
            <a:ext cx="2738325" cy="4270963"/>
          </a:xfrm>
        </p:spPr>
        <p:txBody>
          <a:bodyPr anchor="ctr">
            <a:normAutofit/>
          </a:bodyPr>
          <a:lstStyle/>
          <a:p>
            <a:r>
              <a:rPr lang="en-IN" sz="3400">
                <a:solidFill>
                  <a:srgbClr val="FFFFFF"/>
                </a:solidFill>
              </a:rPr>
              <a:t>Flight Management System (FMS)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924" y="518400"/>
            <a:ext cx="3578706" cy="583794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The FMS is an advanced onboard computer system that automates and optimizes flight planning, navigation, and aircraft performance management.</a:t>
            </a:r>
          </a:p>
          <a:p>
            <a:pPr marL="0" indent="0">
              <a:lnSpc>
                <a:spcPct val="90000"/>
              </a:lnSpc>
              <a:buNone/>
            </a:pPr>
            <a:endParaRPr lang="en-IN" sz="12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200" b="1">
                <a:solidFill>
                  <a:schemeClr val="tx1">
                    <a:alpha val="80000"/>
                  </a:schemeClr>
                </a:solidFill>
              </a:rPr>
              <a:t>Key Functions:</a:t>
            </a:r>
          </a:p>
          <a:p>
            <a:pPr marL="0" indent="0">
              <a:lnSpc>
                <a:spcPct val="90000"/>
              </a:lnSpc>
              <a:buNone/>
            </a:pPr>
            <a:endParaRPr lang="en-IN" sz="120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IN" sz="1200" b="1">
                <a:solidFill>
                  <a:schemeClr val="tx1">
                    <a:alpha val="80000"/>
                  </a:schemeClr>
                </a:solidFill>
              </a:rPr>
              <a:t>Flight Planning:</a:t>
            </a: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 Creates and manages the flight route based on waypoints, airways, and arrival procedures.</a:t>
            </a:r>
          </a:p>
          <a:p>
            <a:pPr>
              <a:lnSpc>
                <a:spcPct val="90000"/>
              </a:lnSpc>
            </a:pPr>
            <a:r>
              <a:rPr lang="en-IN" sz="1200" b="1">
                <a:solidFill>
                  <a:schemeClr val="tx1">
                    <a:alpha val="80000"/>
                  </a:schemeClr>
                </a:solidFill>
              </a:rPr>
              <a:t>Navigation:</a:t>
            </a: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 Integrates inputs from GPS, inertial navigation systems, and other sensors to guide the aircraft along the planned route.</a:t>
            </a:r>
          </a:p>
          <a:p>
            <a:pPr>
              <a:lnSpc>
                <a:spcPct val="90000"/>
              </a:lnSpc>
            </a:pPr>
            <a:r>
              <a:rPr lang="en-IN" sz="1200" b="1">
                <a:solidFill>
                  <a:schemeClr val="tx1">
                    <a:alpha val="80000"/>
                  </a:schemeClr>
                </a:solidFill>
              </a:rPr>
              <a:t>Performance Management:</a:t>
            </a: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 Calculates optimum speeds, altitudes, and fuel consumption for efficient flight.</a:t>
            </a:r>
          </a:p>
          <a:p>
            <a:pPr>
              <a:lnSpc>
                <a:spcPct val="90000"/>
              </a:lnSpc>
            </a:pPr>
            <a:r>
              <a:rPr lang="en-IN" sz="1200" b="1">
                <a:solidFill>
                  <a:schemeClr val="tx1">
                    <a:alpha val="80000"/>
                  </a:schemeClr>
                </a:solidFill>
              </a:rPr>
              <a:t>Guidance and Control:</a:t>
            </a: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 Provides commands to the autopilot and flight director for precise aircraft control.</a:t>
            </a:r>
          </a:p>
          <a:p>
            <a:pPr>
              <a:lnSpc>
                <a:spcPct val="90000"/>
              </a:lnSpc>
            </a:pPr>
            <a:r>
              <a:rPr lang="en-IN" sz="1200" b="1">
                <a:solidFill>
                  <a:schemeClr val="tx1">
                    <a:alpha val="80000"/>
                  </a:schemeClr>
                </a:solidFill>
              </a:rPr>
              <a:t>Data Interface:</a:t>
            </a: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 Communicates with other avionics systems such as radios, autopilot, and displays.</a:t>
            </a:r>
          </a:p>
          <a:p>
            <a:pPr marL="0" indent="0">
              <a:lnSpc>
                <a:spcPct val="90000"/>
              </a:lnSpc>
              <a:buNone/>
            </a:pPr>
            <a:endParaRPr lang="en-IN" sz="12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200" b="1">
                <a:solidFill>
                  <a:schemeClr val="tx1">
                    <a:alpha val="80000"/>
                  </a:schemeClr>
                </a:solidFill>
              </a:rPr>
              <a:t>Benefits:</a:t>
            </a:r>
            <a:endParaRPr lang="en-IN" sz="120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Reduces pilot workload</a:t>
            </a:r>
          </a:p>
          <a:p>
            <a:pPr>
              <a:lnSpc>
                <a:spcPct val="90000"/>
              </a:lnSpc>
            </a:pP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Enhances flight safety and accuracy</a:t>
            </a:r>
          </a:p>
          <a:p>
            <a:pPr>
              <a:lnSpc>
                <a:spcPct val="90000"/>
              </a:lnSpc>
            </a:pP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Improves fuel efficiency</a:t>
            </a:r>
          </a:p>
          <a:p>
            <a:pPr>
              <a:lnSpc>
                <a:spcPct val="90000"/>
              </a:lnSpc>
            </a:pPr>
            <a:r>
              <a:rPr lang="en-IN" sz="1200">
                <a:solidFill>
                  <a:schemeClr val="tx1">
                    <a:alpha val="80000"/>
                  </a:schemeClr>
                </a:solidFill>
              </a:rPr>
              <a:t>Enables complex route management and automatic rerouting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49DA8F6-BCC1-4447-B54C-57856834B9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6CC7D015-0DD8-420F-A568-AC4FEDC412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C595556-C814-4F1F-B0E5-71812F38A8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A900F0B-5C05-9ACA-B8D7-D0E9E516E8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25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3116868" cy="557189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Global Positioning System (GPS)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914" y="557189"/>
            <a:ext cx="4625434" cy="557189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GPS is a satellite-based navigation system that provides precise position, velocity, and time information to aircraft anywhere on Earth.</a:t>
            </a:r>
          </a:p>
          <a:p>
            <a:pPr>
              <a:lnSpc>
                <a:spcPct val="90000"/>
              </a:lnSpc>
            </a:pPr>
            <a:r>
              <a:rPr lang="en-IN" sz="1600" b="1">
                <a:solidFill>
                  <a:srgbClr val="FFFFFF"/>
                </a:solidFill>
              </a:rPr>
              <a:t>How It Works:</a:t>
            </a:r>
            <a:endParaRPr lang="en-IN" sz="16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Uses a constellation of at least 24 satellites orbiting the Earth.</a:t>
            </a: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The aircraft’s GPS receiver calculates its location by measuring the time it takes signals from multiple satellites to reach the receiver.</a:t>
            </a: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Provides continuous, real-time position updates.</a:t>
            </a:r>
          </a:p>
          <a:p>
            <a:pPr>
              <a:lnSpc>
                <a:spcPct val="90000"/>
              </a:lnSpc>
            </a:pPr>
            <a:r>
              <a:rPr lang="en-IN" sz="1600" b="1">
                <a:solidFill>
                  <a:srgbClr val="FFFFFF"/>
                </a:solidFill>
              </a:rPr>
              <a:t>Role in Avionics:</a:t>
            </a:r>
            <a:endParaRPr lang="en-IN" sz="16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Enables accurate navigation and route tracking.</a:t>
            </a: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Supports approach, landing, and en-route operations.</a:t>
            </a: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Integrates with the Flight Management System (FMS) for optimized flight paths.</a:t>
            </a: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Enhances situational awareness and safety.</a:t>
            </a:r>
          </a:p>
          <a:p>
            <a:pPr>
              <a:lnSpc>
                <a:spcPct val="90000"/>
              </a:lnSpc>
            </a:pPr>
            <a:r>
              <a:rPr lang="en-IN" sz="1600" b="1">
                <a:solidFill>
                  <a:srgbClr val="FFFFFF"/>
                </a:solidFill>
              </a:rPr>
              <a:t>Benefits:</a:t>
            </a:r>
            <a:endParaRPr lang="en-IN" sz="16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Global coverage, available anywhere 24/7.</a:t>
            </a: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High accuracy and reliability.</a:t>
            </a:r>
          </a:p>
          <a:p>
            <a:pPr>
              <a:lnSpc>
                <a:spcPct val="90000"/>
              </a:lnSpc>
            </a:pPr>
            <a:r>
              <a:rPr lang="en-IN" sz="1600">
                <a:solidFill>
                  <a:srgbClr val="FFFFFF"/>
                </a:solidFill>
              </a:rPr>
              <a:t>Reduces dependence on ground-based navigation aids.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="" xmlns:a16="http://schemas.microsoft.com/office/drawing/2014/main" id="{362810D9-2C5A-477D-949C-C191895477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horoptor">
            <a:extLst>
              <a:ext uri="{FF2B5EF4-FFF2-40B4-BE49-F238E27FC236}">
                <a16:creationId xmlns="" xmlns:a16="http://schemas.microsoft.com/office/drawing/2014/main" id="{D7BEB540-1B8E-3970-F28B-8242DEE586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l="11000" r="-2" b="-2"/>
          <a:stretch>
            <a:fillRect/>
          </a:stretch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IN" sz="3700" dirty="0">
                <a:solidFill>
                  <a:srgbClr val="FFFFFF"/>
                </a:solidFill>
              </a:rPr>
              <a:t>Inertial Navigation System (INS)</a:t>
            </a:r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4143" y="245660"/>
            <a:ext cx="6168788" cy="629325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600" b="1" dirty="0" smtClean="0">
                <a:solidFill>
                  <a:schemeClr val="bg1"/>
                </a:solidFill>
              </a:rPr>
              <a:t>An </a:t>
            </a:r>
            <a:r>
              <a:rPr lang="en-IN" sz="1600" b="1" dirty="0">
                <a:solidFill>
                  <a:schemeClr val="bg1"/>
                </a:solidFill>
              </a:rPr>
              <a:t>INS is a self-contained navigation system that uses motion sensors and gyroscopes to calculate an aircraft’s position, velocity, and orientation without external references.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How It Works: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Uses accelerometers to measure changes in velocity along different axes.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Uses gyroscopes to detect changes in aircraft attitude (pitch, roll, yaw).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Continuously integrates acceleration and rotation data to update position and velocity from a known starting point.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Role in Avionics: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Provides navigation data when GPS signals are unavailable or degraded.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Works independently of external signals, enhancing reliability.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Often combined with GPS for improved accuracy (called an integrated INS/GPS system).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Benefits: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Immune to jamming or signal loss.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Provides continuous, real-time navigation information.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</a:rPr>
              <a:t>Critical for long-haul flights over oceans or remote areas.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="" xmlns:a16="http://schemas.microsoft.com/office/drawing/2014/main" id="{44D65982-4F00-4330-8DAA-DE6A9E4D6D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="" xmlns:a16="http://schemas.microsoft.com/office/drawing/2014/main" id="{56AD21CA-472C-4EA1-A897-F639017AFE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29A5F49-8CEE-44D2-A717-96965326A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="" xmlns:a16="http://schemas.microsoft.com/office/drawing/2014/main" id="{A4758941-095E-4760-9F3E-0E9F079AA2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="" xmlns:a16="http://schemas.microsoft.com/office/drawing/2014/main" id="{9BA7B350-F1EB-47CD-8531-349F4BD68B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3F5E015-E085-4624-B431-B424144486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4DDB60AE-8B9C-4BA0-93DC-F8C9EBF6D8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9F247760-BE07-41A2-969E-570081E65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57A70BD2-76FC-4BDD-9E64-3B93D5EF36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ADD9643-5489-42CB-9762-FBAC2AAE9F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09A2C16E-2745-4E3D-BECC-D66755221E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52E5A063-571D-4461-9869-B3E93F6E69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366019AD-E33B-4DBF-BAD3-AE36116031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IN" sz="4200" dirty="0">
                <a:solidFill>
                  <a:schemeClr val="bg1"/>
                </a:solidFill>
              </a:rPr>
              <a:t>Airframe Structure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C05FE506-AB9A-470B-89C8-008269966F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/>
          </a:bodyPr>
          <a:lstStyle/>
          <a:p>
            <a:endParaRPr lang="en-IN" sz="16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600" b="1">
                <a:solidFill>
                  <a:schemeClr val="tx2"/>
                </a:solidFill>
              </a:rPr>
              <a:t>Wings</a:t>
            </a:r>
            <a:endParaRPr lang="en-IN" sz="1600">
              <a:solidFill>
                <a:schemeClr val="tx2"/>
              </a:solidFill>
            </a:endParaRPr>
          </a:p>
          <a:p>
            <a:r>
              <a:rPr lang="en-IN" sz="1600">
                <a:solidFill>
                  <a:schemeClr val="tx2"/>
                </a:solidFill>
              </a:rPr>
              <a:t>Generate lift through their aerodynamic shape</a:t>
            </a:r>
          </a:p>
          <a:p>
            <a:r>
              <a:rPr lang="en-IN" sz="1600">
                <a:solidFill>
                  <a:schemeClr val="tx2"/>
                </a:solidFill>
              </a:rPr>
              <a:t>House fuel tanks and landing gear (in some aircraft)</a:t>
            </a:r>
          </a:p>
          <a:p>
            <a:r>
              <a:rPr lang="en-IN" sz="1600">
                <a:solidFill>
                  <a:schemeClr val="tx2"/>
                </a:solidFill>
              </a:rPr>
              <a:t>May include control surfaces: ailerons, flaps, spoilers</a:t>
            </a:r>
          </a:p>
          <a:p>
            <a:pPr marL="0" indent="0">
              <a:buNone/>
            </a:pPr>
            <a:r>
              <a:rPr lang="en-IN" sz="1600" b="1">
                <a:solidFill>
                  <a:schemeClr val="tx2"/>
                </a:solidFill>
              </a:rPr>
              <a:t>Fuselage</a:t>
            </a:r>
            <a:endParaRPr lang="en-IN" sz="1600">
              <a:solidFill>
                <a:schemeClr val="tx2"/>
              </a:solidFill>
            </a:endParaRPr>
          </a:p>
          <a:p>
            <a:r>
              <a:rPr lang="en-IN" sz="1600">
                <a:solidFill>
                  <a:schemeClr val="tx2"/>
                </a:solidFill>
              </a:rPr>
              <a:t>Main body of the aircraft</a:t>
            </a:r>
          </a:p>
          <a:p>
            <a:r>
              <a:rPr lang="en-IN" sz="1600">
                <a:solidFill>
                  <a:schemeClr val="tx2"/>
                </a:solidFill>
              </a:rPr>
              <a:t>Carries crew, passengers, and cargo</a:t>
            </a:r>
          </a:p>
          <a:p>
            <a:r>
              <a:rPr lang="en-IN" sz="1600">
                <a:solidFill>
                  <a:schemeClr val="tx2"/>
                </a:solidFill>
              </a:rPr>
              <a:t>Connects all major components: wings, empennage, and landing gear</a:t>
            </a:r>
          </a:p>
          <a:p>
            <a:pPr marL="0" indent="0">
              <a:buNone/>
            </a:pPr>
            <a:r>
              <a:rPr lang="en-IN" sz="1600" b="1">
                <a:solidFill>
                  <a:schemeClr val="tx2"/>
                </a:solidFill>
              </a:rPr>
              <a:t>Empennage (Tail Section)</a:t>
            </a:r>
            <a:endParaRPr lang="en-IN" sz="1600">
              <a:solidFill>
                <a:schemeClr val="tx2"/>
              </a:solidFill>
            </a:endParaRPr>
          </a:p>
          <a:p>
            <a:r>
              <a:rPr lang="en-IN" sz="1600">
                <a:solidFill>
                  <a:schemeClr val="tx2"/>
                </a:solidFill>
              </a:rPr>
              <a:t>Provides stability and control</a:t>
            </a:r>
          </a:p>
          <a:p>
            <a:r>
              <a:rPr lang="en-IN" sz="1600">
                <a:solidFill>
                  <a:schemeClr val="tx2"/>
                </a:solidFill>
              </a:rPr>
              <a:t>Includes horizontal stabilizer (elevator) and vertical stabilizer (rudder)</a:t>
            </a:r>
          </a:p>
          <a:p>
            <a:r>
              <a:rPr lang="en-IN" sz="1600">
                <a:solidFill>
                  <a:schemeClr val="tx2"/>
                </a:solidFill>
              </a:rPr>
              <a:t>Helps maintain flight balance and directional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89575E1-3389-451A-A5F7-27854C25C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3CCC5C-D88E-40FB-B30B-23DCDBD01D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IN" sz="4100">
                <a:solidFill>
                  <a:srgbClr val="FFFFFF"/>
                </a:solidFill>
              </a:rPr>
              <a:t>Attitude &amp; Heading Reference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300"/>
              <a:t>AHRS is an integrated system of sensors that provides real-time aircraft attitude (pitch, roll) and heading information to the avionics.</a:t>
            </a:r>
          </a:p>
          <a:p>
            <a:pPr marL="0" indent="0">
              <a:lnSpc>
                <a:spcPct val="90000"/>
              </a:lnSpc>
              <a:buNone/>
            </a:pPr>
            <a:endParaRPr lang="en-IN" sz="1300"/>
          </a:p>
          <a:p>
            <a:pPr marL="0" indent="0">
              <a:lnSpc>
                <a:spcPct val="90000"/>
              </a:lnSpc>
              <a:buNone/>
            </a:pPr>
            <a:r>
              <a:rPr lang="en-IN" sz="1300" b="1"/>
              <a:t>How It Works:</a:t>
            </a:r>
            <a:endParaRPr lang="en-IN" sz="1300"/>
          </a:p>
          <a:p>
            <a:pPr>
              <a:lnSpc>
                <a:spcPct val="90000"/>
              </a:lnSpc>
            </a:pPr>
            <a:r>
              <a:rPr lang="en-IN" sz="1300"/>
              <a:t>Uses a combination of </a:t>
            </a:r>
            <a:r>
              <a:rPr lang="en-IN" sz="1300" b="1"/>
              <a:t>gyroscopes</a:t>
            </a:r>
            <a:r>
              <a:rPr lang="en-IN" sz="1300"/>
              <a:t>, </a:t>
            </a:r>
            <a:r>
              <a:rPr lang="en-IN" sz="1300" b="1"/>
              <a:t>accelerometers</a:t>
            </a:r>
            <a:r>
              <a:rPr lang="en-IN" sz="1300"/>
              <a:t>, and </a:t>
            </a:r>
            <a:r>
              <a:rPr lang="en-IN" sz="1300" b="1"/>
              <a:t>magnetometers</a:t>
            </a:r>
            <a:r>
              <a:rPr lang="en-IN" sz="1300"/>
              <a:t>.</a:t>
            </a:r>
          </a:p>
          <a:p>
            <a:pPr>
              <a:lnSpc>
                <a:spcPct val="90000"/>
              </a:lnSpc>
            </a:pPr>
            <a:r>
              <a:rPr lang="en-IN" sz="1300"/>
              <a:t>Gyroscopes measure angular velocity.</a:t>
            </a:r>
          </a:p>
          <a:p>
            <a:pPr>
              <a:lnSpc>
                <a:spcPct val="90000"/>
              </a:lnSpc>
            </a:pPr>
            <a:r>
              <a:rPr lang="en-IN" sz="1300"/>
              <a:t>Accelerometers detect gravitational direction for pitch and roll.</a:t>
            </a:r>
          </a:p>
          <a:p>
            <a:pPr>
              <a:lnSpc>
                <a:spcPct val="90000"/>
              </a:lnSpc>
            </a:pPr>
            <a:r>
              <a:rPr lang="en-IN" sz="1300"/>
              <a:t>Magnetometers provide heading by sensing the Earth’s magnetic field.</a:t>
            </a:r>
          </a:p>
          <a:p>
            <a:pPr>
              <a:lnSpc>
                <a:spcPct val="90000"/>
              </a:lnSpc>
            </a:pPr>
            <a:r>
              <a:rPr lang="en-IN" sz="1300"/>
              <a:t>Combines sensor data with algorithms (sensor fusion) to deliver accurate, stable orientation and heading.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300" b="1"/>
              <a:t>Role in Avionics:</a:t>
            </a:r>
            <a:endParaRPr lang="en-IN" sz="1300"/>
          </a:p>
          <a:p>
            <a:pPr>
              <a:lnSpc>
                <a:spcPct val="90000"/>
              </a:lnSpc>
            </a:pPr>
            <a:r>
              <a:rPr lang="en-IN" sz="1300"/>
              <a:t>Replaces traditional mechanical gyros with a solid-state system.</a:t>
            </a:r>
          </a:p>
          <a:p>
            <a:pPr>
              <a:lnSpc>
                <a:spcPct val="90000"/>
              </a:lnSpc>
            </a:pPr>
            <a:r>
              <a:rPr lang="en-IN" sz="1300"/>
              <a:t>Supplies attitude and heading info to Primary Flight Displays (PFD) and autopilot systems.</a:t>
            </a:r>
          </a:p>
          <a:p>
            <a:pPr>
              <a:lnSpc>
                <a:spcPct val="90000"/>
              </a:lnSpc>
            </a:pPr>
            <a:r>
              <a:rPr lang="en-IN" sz="1300"/>
              <a:t>Essential for flight control, navigation, and situational awareness.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300" b="1"/>
              <a:t>Benefits:</a:t>
            </a:r>
            <a:endParaRPr lang="en-IN" sz="1300"/>
          </a:p>
          <a:p>
            <a:pPr>
              <a:lnSpc>
                <a:spcPct val="90000"/>
              </a:lnSpc>
            </a:pPr>
            <a:r>
              <a:rPr lang="en-IN" sz="1300"/>
              <a:t>Lightweight and reliable with no moving parts.</a:t>
            </a:r>
          </a:p>
          <a:p>
            <a:pPr>
              <a:lnSpc>
                <a:spcPct val="90000"/>
              </a:lnSpc>
            </a:pPr>
            <a:r>
              <a:rPr lang="en-IN" sz="1300"/>
              <a:t>Faster start-up and better accuracy than older gyro systems.</a:t>
            </a:r>
          </a:p>
          <a:p>
            <a:pPr>
              <a:lnSpc>
                <a:spcPct val="90000"/>
              </a:lnSpc>
            </a:pPr>
            <a:r>
              <a:rPr lang="en-IN" sz="1300"/>
              <a:t>Reduces pilot workload by providing stable and precise orientation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DEE2AD96-B495-4E06-9291-B71706F72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53CF6D67-C5A8-4ADD-9E8E-1E38CA1D3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6909FA0-B515-4681-B7A8-FA281D133B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1C9FE86-FCC3-4A31-AA1C-C882262B7F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96243B-ECED-4B71-8E06-AE9A285EAD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A09989E4-EFDC-4A90-A633-E0525FB413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500">
                <a:solidFill>
                  <a:srgbClr val="FFFFFF"/>
                </a:solidFill>
              </a:rPr>
              <a:t>Autopilot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976" y="10141"/>
            <a:ext cx="4645308" cy="684785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500" dirty="0"/>
              <a:t>Autopilot is an </a:t>
            </a:r>
            <a:r>
              <a:rPr lang="en-IN" sz="1500" dirty="0" smtClean="0"/>
              <a:t>on-board </a:t>
            </a:r>
            <a:r>
              <a:rPr lang="en-IN" sz="1500" dirty="0"/>
              <a:t>automated system that controls the aircraft’s flight path, reducing pilot workload by managing flight control surfaces and navigation.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500" b="1" dirty="0" smtClean="0"/>
              <a:t>Key </a:t>
            </a:r>
            <a:r>
              <a:rPr lang="en-IN" sz="1500" b="1" dirty="0"/>
              <a:t>Functions:</a:t>
            </a:r>
            <a:endParaRPr lang="en-IN" sz="1500" dirty="0"/>
          </a:p>
          <a:p>
            <a:pPr>
              <a:lnSpc>
                <a:spcPct val="90000"/>
              </a:lnSpc>
            </a:pPr>
            <a:r>
              <a:rPr lang="en-IN" sz="1500" b="1" dirty="0"/>
              <a:t>Flight Path Control:</a:t>
            </a:r>
            <a:r>
              <a:rPr lang="en-IN" sz="1500" dirty="0"/>
              <a:t> Maintains heading, altitude, and speed as set by pilots or the Flight Management System (FMS).</a:t>
            </a:r>
          </a:p>
          <a:p>
            <a:pPr>
              <a:lnSpc>
                <a:spcPct val="90000"/>
              </a:lnSpc>
            </a:pPr>
            <a:r>
              <a:rPr lang="en-IN" sz="1500" b="1" dirty="0"/>
              <a:t>Navigation Following:</a:t>
            </a:r>
            <a:r>
              <a:rPr lang="en-IN" sz="1500" dirty="0"/>
              <a:t> Flies predefined routes using inputs from navigation systems like GPS and INS.</a:t>
            </a:r>
          </a:p>
          <a:p>
            <a:pPr>
              <a:lnSpc>
                <a:spcPct val="90000"/>
              </a:lnSpc>
            </a:pPr>
            <a:r>
              <a:rPr lang="en-IN" sz="1500" b="1" dirty="0"/>
              <a:t>Approach and Landing Assistance:</a:t>
            </a:r>
            <a:r>
              <a:rPr lang="en-IN" sz="1500" dirty="0"/>
              <a:t> Supports precision approaches and automatic landings in some aircraft.</a:t>
            </a:r>
          </a:p>
          <a:p>
            <a:pPr>
              <a:lnSpc>
                <a:spcPct val="90000"/>
              </a:lnSpc>
            </a:pPr>
            <a:r>
              <a:rPr lang="en-IN" sz="1500" b="1" dirty="0"/>
              <a:t>Modes of Operation:</a:t>
            </a:r>
            <a:r>
              <a:rPr lang="en-IN" sz="1500" dirty="0"/>
              <a:t> Includes altitude hold, heading hold, vertical speed, and navigation tracking </a:t>
            </a:r>
            <a:r>
              <a:rPr lang="en-IN" sz="1500" dirty="0" smtClean="0"/>
              <a:t>modes</a:t>
            </a:r>
            <a:endParaRPr lang="en-IN" sz="1500" b="1" dirty="0"/>
          </a:p>
          <a:p>
            <a:pPr marL="0" indent="0">
              <a:lnSpc>
                <a:spcPct val="90000"/>
              </a:lnSpc>
              <a:buNone/>
            </a:pPr>
            <a:r>
              <a:rPr lang="en-IN" sz="1500" b="1" dirty="0"/>
              <a:t>Components:</a:t>
            </a:r>
            <a:endParaRPr lang="en-IN" sz="1500" dirty="0"/>
          </a:p>
          <a:p>
            <a:pPr>
              <a:lnSpc>
                <a:spcPct val="90000"/>
              </a:lnSpc>
            </a:pPr>
            <a:r>
              <a:rPr lang="en-IN" sz="1500" dirty="0"/>
              <a:t>Flight control computers</a:t>
            </a:r>
          </a:p>
          <a:p>
            <a:pPr>
              <a:lnSpc>
                <a:spcPct val="90000"/>
              </a:lnSpc>
            </a:pPr>
            <a:r>
              <a:rPr lang="en-IN" sz="1500" dirty="0"/>
              <a:t>Actuators controlling ailerons, elevators, rudder, throttle</a:t>
            </a:r>
          </a:p>
          <a:p>
            <a:pPr>
              <a:lnSpc>
                <a:spcPct val="90000"/>
              </a:lnSpc>
            </a:pPr>
            <a:r>
              <a:rPr lang="en-IN" sz="1500" dirty="0"/>
              <a:t>Sensors feeding attitude, airspeed, and altitude data</a:t>
            </a:r>
          </a:p>
          <a:p>
            <a:pPr>
              <a:lnSpc>
                <a:spcPct val="90000"/>
              </a:lnSpc>
            </a:pPr>
            <a:r>
              <a:rPr lang="en-IN" sz="1500" dirty="0"/>
              <a:t>Pilot interface panel for mode selection and adjustments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500" b="1" dirty="0" smtClean="0"/>
              <a:t>Benefits</a:t>
            </a:r>
            <a:r>
              <a:rPr lang="en-IN" sz="1500" b="1" dirty="0"/>
              <a:t>:</a:t>
            </a:r>
            <a:endParaRPr lang="en-IN" sz="1500" dirty="0"/>
          </a:p>
          <a:p>
            <a:pPr>
              <a:lnSpc>
                <a:spcPct val="90000"/>
              </a:lnSpc>
            </a:pPr>
            <a:r>
              <a:rPr lang="en-IN" sz="1500" dirty="0"/>
              <a:t>Reduces pilot fatigue on long flights</a:t>
            </a:r>
          </a:p>
          <a:p>
            <a:pPr>
              <a:lnSpc>
                <a:spcPct val="90000"/>
              </a:lnSpc>
            </a:pPr>
            <a:r>
              <a:rPr lang="en-IN" sz="1500" dirty="0"/>
              <a:t>Enhances flight precision and safety</a:t>
            </a:r>
          </a:p>
          <a:p>
            <a:pPr>
              <a:lnSpc>
                <a:spcPct val="90000"/>
              </a:lnSpc>
            </a:pPr>
            <a:r>
              <a:rPr lang="en-IN" sz="1500" dirty="0"/>
              <a:t>Allows multi-tasking and better situational awareness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="" xmlns:a16="http://schemas.microsoft.com/office/drawing/2014/main" id="{362810D9-2C5A-477D-949C-C191895477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splay with stock market charts">
            <a:extLst>
              <a:ext uri="{FF2B5EF4-FFF2-40B4-BE49-F238E27FC236}">
                <a16:creationId xmlns="" xmlns:a16="http://schemas.microsoft.com/office/drawing/2014/main" id="{A78C98F7-D97E-A1BC-0CCE-888E38EE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l="11000" r="-2" b="-2"/>
          <a:stretch>
            <a:fillRect/>
          </a:stretch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rgbClr val="FFFFFF"/>
                </a:solidFill>
              </a:rPr>
              <a:t>Electronic Flight Instrument System</a:t>
            </a:r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300">
                <a:solidFill>
                  <a:srgbClr val="FFFFFF"/>
                </a:solidFill>
              </a:rPr>
              <a:t>EFIS is a digital flight instrument system that replaces traditional mechanical gauges with electronic displays, providing pilots with clear, integrated flight data.</a:t>
            </a:r>
          </a:p>
          <a:p>
            <a:pPr marL="0" indent="0">
              <a:lnSpc>
                <a:spcPct val="90000"/>
              </a:lnSpc>
              <a:buNone/>
            </a:pPr>
            <a:endParaRPr lang="en-IN" sz="1300" b="1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300" b="1">
                <a:solidFill>
                  <a:srgbClr val="FFFFFF"/>
                </a:solidFill>
              </a:rPr>
              <a:t>Components:</a:t>
            </a:r>
            <a:endParaRPr lang="en-IN" sz="13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300" b="1">
                <a:solidFill>
                  <a:srgbClr val="FFFFFF"/>
                </a:solidFill>
              </a:rPr>
              <a:t>Primary Flight Display (PFD):</a:t>
            </a:r>
            <a:r>
              <a:rPr lang="en-IN" sz="1300">
                <a:solidFill>
                  <a:srgbClr val="FFFFFF"/>
                </a:solidFill>
              </a:rPr>
              <a:t> Shows attitude, airspeed, altitude, vertical speed, and heading.</a:t>
            </a:r>
          </a:p>
          <a:p>
            <a:pPr>
              <a:lnSpc>
                <a:spcPct val="90000"/>
              </a:lnSpc>
            </a:pPr>
            <a:r>
              <a:rPr lang="en-IN" sz="1300" b="1">
                <a:solidFill>
                  <a:srgbClr val="FFFFFF"/>
                </a:solidFill>
              </a:rPr>
              <a:t>Multi-Function Display (MFD):</a:t>
            </a:r>
            <a:r>
              <a:rPr lang="en-IN" sz="1300">
                <a:solidFill>
                  <a:srgbClr val="FFFFFF"/>
                </a:solidFill>
              </a:rPr>
              <a:t> Displays navigation maps, weather, systems status, and other data.</a:t>
            </a:r>
          </a:p>
          <a:p>
            <a:pPr>
              <a:lnSpc>
                <a:spcPct val="90000"/>
              </a:lnSpc>
            </a:pPr>
            <a:r>
              <a:rPr lang="en-IN" sz="1300" b="1">
                <a:solidFill>
                  <a:srgbClr val="FFFFFF"/>
                </a:solidFill>
              </a:rPr>
              <a:t>Control Display Unit (CDU):</a:t>
            </a:r>
            <a:r>
              <a:rPr lang="en-IN" sz="1300">
                <a:solidFill>
                  <a:srgbClr val="FFFFFF"/>
                </a:solidFill>
              </a:rPr>
              <a:t> Allows pilots to interact with the system and select display options.</a:t>
            </a:r>
          </a:p>
          <a:p>
            <a:pPr marL="0" indent="0">
              <a:lnSpc>
                <a:spcPct val="90000"/>
              </a:lnSpc>
              <a:buNone/>
            </a:pPr>
            <a:endParaRPr lang="en-IN" sz="1300" b="1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300" b="1">
                <a:solidFill>
                  <a:srgbClr val="FFFFFF"/>
                </a:solidFill>
              </a:rPr>
              <a:t>Features:</a:t>
            </a:r>
            <a:endParaRPr lang="en-IN" sz="13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rgbClr val="FFFFFF"/>
                </a:solidFill>
              </a:rPr>
              <a:t>Real-time, customizable flight data presentation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rgbClr val="FFFFFF"/>
                </a:solidFill>
              </a:rPr>
              <a:t>Integration of multiple sensors (GPS, INS, AHRS)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rgbClr val="FFFFFF"/>
                </a:solidFill>
              </a:rPr>
              <a:t>Enhanced situational awareness through clear graphics and alerts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rgbClr val="FFFFFF"/>
                </a:solidFill>
              </a:rPr>
              <a:t>Ability to display synthetic vision and terrain information</a:t>
            </a:r>
          </a:p>
          <a:p>
            <a:pPr marL="0" indent="0">
              <a:lnSpc>
                <a:spcPct val="90000"/>
              </a:lnSpc>
              <a:buNone/>
            </a:pPr>
            <a:endParaRPr lang="en-IN" sz="1300" b="1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300" b="1">
                <a:solidFill>
                  <a:srgbClr val="FFFFFF"/>
                </a:solidFill>
              </a:rPr>
              <a:t>Benefits:</a:t>
            </a:r>
            <a:endParaRPr lang="en-IN" sz="13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rgbClr val="FFFFFF"/>
                </a:solidFill>
              </a:rPr>
              <a:t>Improves pilot decision-making and safety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rgbClr val="FFFFFF"/>
                </a:solidFill>
              </a:rPr>
              <a:t>Reduces cockpit clutter by consolidating instruments</a:t>
            </a:r>
          </a:p>
          <a:p>
            <a:pPr>
              <a:lnSpc>
                <a:spcPct val="90000"/>
              </a:lnSpc>
            </a:pPr>
            <a:r>
              <a:rPr lang="en-IN" sz="1300">
                <a:solidFill>
                  <a:srgbClr val="FFFFFF"/>
                </a:solidFill>
              </a:rPr>
              <a:t>Easier to read and interpret under various lighting conditions</a:t>
            </a:r>
          </a:p>
          <a:p>
            <a:pPr>
              <a:lnSpc>
                <a:spcPct val="90000"/>
              </a:lnSpc>
            </a:pPr>
            <a:endParaRPr lang="en-IN" sz="13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Primary Flight Display (PFD)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341194"/>
            <a:ext cx="5179868" cy="622337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IN" sz="1600" dirty="0"/>
              <a:t>The PFD is a key digital cockpit display that presents essential flight information needed for aircraft control and situational awareness.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/>
              <a:t>Key </a:t>
            </a:r>
            <a:r>
              <a:rPr lang="en-IN" sz="1600" b="1" dirty="0"/>
              <a:t>Information Displayed: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b="1" dirty="0"/>
              <a:t>Attitude Indicator:</a:t>
            </a:r>
            <a:r>
              <a:rPr lang="en-IN" sz="1600" dirty="0"/>
              <a:t> Shows aircraft pitch and bank angles relative to the horizon.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Airspeed Tape:</a:t>
            </a:r>
            <a:r>
              <a:rPr lang="en-IN" sz="1600" dirty="0"/>
              <a:t> Displays current airspeed.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Altitude Tape:</a:t>
            </a:r>
            <a:r>
              <a:rPr lang="en-IN" sz="1600" dirty="0"/>
              <a:t> Shows aircraft altitude.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Heading Indicator:</a:t>
            </a:r>
            <a:r>
              <a:rPr lang="en-IN" sz="1600" dirty="0"/>
              <a:t> Displays current heading.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Vertical Speed Indicator:</a:t>
            </a:r>
            <a:r>
              <a:rPr lang="en-IN" sz="1600" dirty="0"/>
              <a:t> Shows climb or descent rate.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Flight Mode Annunciations:</a:t>
            </a:r>
            <a:r>
              <a:rPr lang="en-IN" sz="1600" dirty="0"/>
              <a:t> Displays autopilot and flight director modes.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/>
              <a:t>Role </a:t>
            </a:r>
            <a:r>
              <a:rPr lang="en-IN" sz="1600" b="1" dirty="0"/>
              <a:t>in Avionics: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Centralizes critical flight data in one screen.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Helps pilots maintain aircraft control and orientation.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Interfaces with autopilot and flight management systems.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/>
              <a:t>Benefits</a:t>
            </a:r>
            <a:r>
              <a:rPr lang="en-IN" sz="1600" b="1" dirty="0"/>
              <a:t>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Improves situational awareness.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Reduces pilot workload by consolidating instruments.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Enhances safety, especially in low visibility conditions.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="" xmlns:a16="http://schemas.microsoft.com/office/drawing/2014/main" id="{00A0D747-F38B-4A99-9985-62CE8C2476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9">
            <a:extLst>
              <a:ext uri="{FF2B5EF4-FFF2-40B4-BE49-F238E27FC236}">
                <a16:creationId xmlns="" xmlns:a16="http://schemas.microsoft.com/office/drawing/2014/main" id="{3D1BF32B-6CA3-4695-8A0C-1AC789B58D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0" y="0"/>
            <a:ext cx="3958402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263" y="1562100"/>
            <a:ext cx="2846731" cy="3733800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tx1">
                    <a:lumMod val="85000"/>
                    <a:lumOff val="15000"/>
                  </a:schemeClr>
                </a:solidFill>
              </a:rPr>
              <a:t>Multi-Function Display (MFD)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8403" y="177420"/>
            <a:ext cx="4789812" cy="646903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I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MFD is a versatile cockpit display that provides pilots with a wide range of information beyond basic flight data, enhancing situational awareness and decision-making.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Key </a:t>
            </a: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Functions: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Navigation Maps: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Displays moving maps, waypoints, airways, and terrain.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Weather Radar: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Shows weather conditions and storm activity along the route.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Systems Monitoring: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Displays engine performance, fuel status, and aircraft systems health.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Traffic Information: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Shows nearby air traffic alerts and collision avoidance data.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Flight Planning: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Allows route editing and management in coordination with the Flight Management System (FMS).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Role </a:t>
            </a: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Avionics: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Complements the Primary Flight Display (PFD) by providing additional data.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Helps pilots monitor external environment and aircraft systems.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flight safety and operational efficiency.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Benefits</a:t>
            </a:r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Consolidates multiple data types in one display.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Enhances pilot situational awareness and workload management.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Customizable to show relevant information based on flight phase.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Weather Radar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500" dirty="0"/>
          </a:p>
          <a:p>
            <a:pPr>
              <a:lnSpc>
                <a:spcPct val="90000"/>
              </a:lnSpc>
            </a:pPr>
            <a:r>
              <a:rPr lang="en-IN" sz="1600" dirty="0"/>
              <a:t>Weather radar systems use radio waves to detect and display weather conditions such as precipitation, turbulence, and storm activity ahead of the aircraft.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How It Works: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Sends out radio waves that bounce off precipitation particles (rain, snow, hail).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Measures the returned signals to determine intensity, location, and movement of weather.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Displays weather patterns on cockpit screens, often on the Multi-Function Display (MFD).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Role in Avionics: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Provides real-time weather information to pilots.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Helps in route planning and avoiding hazardous weather.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Enhances flight safety by warning of turbulence and storms.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Benefits: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Improves situational awareness in adverse weather.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Allows proactive decision-making to avoid dangerous weather.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Reduces risk of turbulence and icing encounters.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="" xmlns:a16="http://schemas.microsoft.com/office/drawing/2014/main" id="{362810D9-2C5A-477D-949C-C191895477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Plane in red circle">
            <a:extLst>
              <a:ext uri="{FF2B5EF4-FFF2-40B4-BE49-F238E27FC236}">
                <a16:creationId xmlns="" xmlns:a16="http://schemas.microsoft.com/office/drawing/2014/main" id="{273AD6CE-1863-093F-7EEA-EB88D570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l="2935" r="3733" b="1"/>
          <a:stretch>
            <a:fillRect/>
          </a:stretch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rgbClr val="FFFFFF"/>
                </a:solidFill>
              </a:rPr>
              <a:t>Terrain Awareness System</a:t>
            </a:r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TAWS is an onboard safety system that alerts pilots about potential collisions with terrain or obstacles by using a digital terrain database and the aircraft’s position.</a:t>
            </a: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How It Works:</a:t>
            </a:r>
            <a:endParaRPr lang="en-IN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Uses GPS and navigation data to determine the aircraft’s precise location and trajectory.</a:t>
            </a: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Compares aircraft position with a detailed terrain and obstacle database.</a:t>
            </a: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Provides visual and audible alerts if the aircraft is at risk of flying too close to the ground or obstacles.</a:t>
            </a: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Role in Avionics:</a:t>
            </a:r>
            <a:endParaRPr lang="en-IN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Enhances situational awareness of surrounding terrain.</a:t>
            </a: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Prevents Controlled Flight Into Terrain (CFIT) accidents.</a:t>
            </a: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Often integrated into cockpit displays, like the Multi-Function Display (MFD).</a:t>
            </a:r>
          </a:p>
          <a:p>
            <a:pPr>
              <a:lnSpc>
                <a:spcPct val="90000"/>
              </a:lnSpc>
            </a:pPr>
            <a:r>
              <a:rPr lang="en-IN" sz="1500" b="1">
                <a:solidFill>
                  <a:srgbClr val="FFFFFF"/>
                </a:solidFill>
              </a:rPr>
              <a:t>Benefits:</a:t>
            </a:r>
            <a:endParaRPr lang="en-IN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Improves flight safety, especially in poor visibility or unfamiliar areas.</a:t>
            </a: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Helps pilots make timely course corrections to avoid terrain.</a:t>
            </a:r>
          </a:p>
          <a:p>
            <a:pPr>
              <a:lnSpc>
                <a:spcPct val="90000"/>
              </a:lnSpc>
            </a:pPr>
            <a:r>
              <a:rPr lang="en-IN" sz="1500">
                <a:solidFill>
                  <a:srgbClr val="FFFFFF"/>
                </a:solidFill>
              </a:rPr>
              <a:t>Reduces accident risk during approach, landing, and low-altitude flight.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500">
                <a:solidFill>
                  <a:srgbClr val="FFFFFF"/>
                </a:solidFill>
              </a:rPr>
              <a:t>Traffic Collision Avoidance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endParaRPr lang="en-IN" sz="1700" dirty="0"/>
          </a:p>
          <a:p>
            <a:r>
              <a:rPr lang="en-IN" sz="1700" dirty="0"/>
              <a:t>TCAS is an </a:t>
            </a:r>
            <a:r>
              <a:rPr lang="en-IN" sz="1700" dirty="0" err="1"/>
              <a:t>onboard</a:t>
            </a:r>
            <a:r>
              <a:rPr lang="en-IN" sz="1700" dirty="0"/>
              <a:t> system designed to reduce the risk of mid-air collisions between aircraft by monitoring the airspace around them.</a:t>
            </a:r>
          </a:p>
          <a:p>
            <a:pPr marL="0" indent="0">
              <a:buNone/>
            </a:pPr>
            <a:r>
              <a:rPr lang="en-IN" sz="1700" b="1" dirty="0"/>
              <a:t>How It Works:</a:t>
            </a:r>
            <a:endParaRPr lang="en-IN" sz="1700" dirty="0"/>
          </a:p>
          <a:p>
            <a:r>
              <a:rPr lang="en-IN" sz="1700" dirty="0"/>
              <a:t>Detects nearby aircraft via transponder signals.</a:t>
            </a:r>
          </a:p>
          <a:p>
            <a:r>
              <a:rPr lang="en-IN" sz="1700" dirty="0" err="1"/>
              <a:t>Analyzes</a:t>
            </a:r>
            <a:r>
              <a:rPr lang="en-IN" sz="1700" dirty="0"/>
              <a:t> potential collision threats.</a:t>
            </a:r>
          </a:p>
          <a:p>
            <a:r>
              <a:rPr lang="en-IN" sz="1700" dirty="0"/>
              <a:t>Issues alerts and resolution advisories (climb, descend, or maintain altitude).</a:t>
            </a:r>
          </a:p>
          <a:p>
            <a:pPr marL="0" indent="0">
              <a:buNone/>
            </a:pPr>
            <a:r>
              <a:rPr lang="en-IN" sz="1700" b="1" dirty="0"/>
              <a:t>Key Features:</a:t>
            </a:r>
            <a:endParaRPr lang="en-IN" sz="1700" dirty="0"/>
          </a:p>
          <a:p>
            <a:r>
              <a:rPr lang="en-IN" sz="1700" dirty="0"/>
              <a:t>Provides pilots with timely warnings.</a:t>
            </a:r>
          </a:p>
          <a:p>
            <a:r>
              <a:rPr lang="en-IN" sz="1700" dirty="0"/>
              <a:t>Helps maintain safe separation.</a:t>
            </a:r>
          </a:p>
          <a:p>
            <a:r>
              <a:rPr lang="en-IN" sz="1700" dirty="0"/>
              <a:t>Works independently of ground radar.</a:t>
            </a:r>
          </a:p>
          <a:p>
            <a:pPr marL="0" indent="0">
              <a:buNone/>
            </a:pPr>
            <a:r>
              <a:rPr lang="en-IN" sz="1700" b="1" dirty="0"/>
              <a:t>Benefits:</a:t>
            </a:r>
            <a:endParaRPr lang="en-IN" sz="1700" dirty="0"/>
          </a:p>
          <a:p>
            <a:r>
              <a:rPr lang="en-IN" sz="1700" dirty="0"/>
              <a:t>Enhances flight safety.</a:t>
            </a:r>
          </a:p>
          <a:p>
            <a:r>
              <a:rPr lang="en-IN" sz="1700" dirty="0"/>
              <a:t>Reduces risk of mid-air collisions.</a:t>
            </a:r>
          </a:p>
          <a:p>
            <a:r>
              <a:rPr lang="en-IN" sz="1700" dirty="0"/>
              <a:t>Used globally in commercial aviation.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FFFFFF"/>
                </a:solidFill>
              </a:rPr>
              <a:t>Radio Communication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600" dirty="0" smtClean="0"/>
              <a:t>Systems </a:t>
            </a:r>
            <a:r>
              <a:rPr lang="en-IN" sz="1600" dirty="0"/>
              <a:t>that use radio waves to transmit and receive information wirelessly over distances.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/>
              <a:t>Components</a:t>
            </a:r>
            <a:r>
              <a:rPr lang="en-IN" sz="1600" b="1" dirty="0"/>
              <a:t>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Transmitter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Receiver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Antenna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Frequency/channel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/>
              <a:t>Types</a:t>
            </a:r>
            <a:r>
              <a:rPr lang="en-IN" sz="1600" b="1" dirty="0"/>
              <a:t>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b="1" dirty="0"/>
              <a:t>Two-way radios</a:t>
            </a:r>
            <a:r>
              <a:rPr lang="en-IN" sz="1600" dirty="0"/>
              <a:t> (e.g., walkie-talkies)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Broadcast radios</a:t>
            </a:r>
            <a:r>
              <a:rPr lang="en-IN" sz="1600" dirty="0"/>
              <a:t> (AM/FM)</a:t>
            </a:r>
          </a:p>
          <a:p>
            <a:pPr>
              <a:lnSpc>
                <a:spcPct val="90000"/>
              </a:lnSpc>
            </a:pPr>
            <a:r>
              <a:rPr lang="en-IN" sz="1600" b="1" dirty="0"/>
              <a:t>Satellite radios</a:t>
            </a:r>
            <a:endParaRPr lang="en-IN" sz="1600" dirty="0"/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/>
              <a:t>Applications</a:t>
            </a:r>
            <a:r>
              <a:rPr lang="en-IN" sz="1600" b="1" dirty="0"/>
              <a:t>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Aviation and marine communication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Emergency services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Broadcasting and media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Mobile and wireless networks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 smtClean="0"/>
              <a:t>Advantages</a:t>
            </a:r>
            <a:r>
              <a:rPr lang="en-IN" sz="1600" b="1" dirty="0"/>
              <a:t>:</a:t>
            </a:r>
            <a:endParaRPr lang="en-IN" sz="1600" dirty="0"/>
          </a:p>
          <a:p>
            <a:pPr>
              <a:lnSpc>
                <a:spcPct val="90000"/>
              </a:lnSpc>
            </a:pPr>
            <a:r>
              <a:rPr lang="en-IN" sz="1600" dirty="0"/>
              <a:t>Enables long-distance communication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Supports mobile and remote connectivity</a:t>
            </a:r>
          </a:p>
          <a:p>
            <a:pPr>
              <a:lnSpc>
                <a:spcPct val="90000"/>
              </a:lnSpc>
            </a:pPr>
            <a:r>
              <a:rPr lang="en-IN" sz="1600" dirty="0"/>
              <a:t>Quick and reliable information exchange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8CC2219-FDB3-BDE6-B3B5-51F6086CF4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46" t="9091" r="17848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50AB553-2A96-4A92-96F2-93548E096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dirty="0"/>
              <a:t>Transponders &amp; ADS-B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6C9F99DB-9B49-5E87-6B7F-CAEE76D7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2416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2FD8262-A91D-9AB0-3A16-535F4289D1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1334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50AB553-2A96-4A92-96F2-93548E096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dirty="0"/>
              <a:t>Powerplant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3841F439-5C45-8ADC-CB04-631E9968B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23427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05CBC3C-2E5A-4839-8B9B-2E5A6ADF0F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DB5B423A-57CC-4C58-AA26-8E2E862B03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300">
                <a:solidFill>
                  <a:srgbClr val="FFFFFF"/>
                </a:solidFill>
              </a:rPr>
              <a:t>Data Buses and Architecture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3D082BD4-365B-51B2-249F-8201EE41DD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427053"/>
              </p:ext>
            </p:extLst>
          </p:nvPr>
        </p:nvGraphicFramePr>
        <p:xfrm>
          <a:off x="3912768" y="122830"/>
          <a:ext cx="5228946" cy="6523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C05CBC3C-2E5A-4839-8B9B-2E5A6ADF0F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DB5B423A-57CC-4C58-AA26-8E2E862B03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300">
                <a:solidFill>
                  <a:srgbClr val="FFFFFF"/>
                </a:solidFill>
              </a:rPr>
              <a:t>Flight Data &amp; Cockpit Voice Recorders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60B6A21B-B276-6C8D-93C7-78967F9BE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639921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C05CBC3C-2E5A-4839-8B9B-2E5A6ADF0F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DB5B423A-57CC-4C58-AA26-8E2E862B03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300">
                <a:solidFill>
                  <a:srgbClr val="FFFFFF"/>
                </a:solidFill>
              </a:rPr>
              <a:t>Heads-Up Display (HUD)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789B4590-5FB2-A830-753E-70C8E47BF5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529052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C8B47B2B-0912-7CC2-745F-46AFC385D2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11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/>
              <a:t>Synthetic Vision Systems (SVS)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="" xmlns:a16="http://schemas.microsoft.com/office/drawing/2014/main" id="{1D55DC84-DBAF-3A37-6ADB-93500EA35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8239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="" xmlns:a16="http://schemas.microsoft.com/office/drawing/2014/main" id="{362810D9-2C5A-477D-949C-C191895477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8467"/>
            <a:ext cx="9143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690E88E-3CA7-6CC8-4D12-DCC1BFDC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r="25000"/>
          <a:stretch>
            <a:fillRect/>
          </a:stretch>
        </p:blipFill>
        <p:spPr>
          <a:xfrm>
            <a:off x="20" y="-9107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IN" sz="2400">
                <a:solidFill>
                  <a:srgbClr val="FFFFFF"/>
                </a:solidFill>
              </a:rPr>
              <a:t>Satellite Communication (SATCOM)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426382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IN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FFFFFF"/>
                </a:solidFill>
              </a:rPr>
              <a:t>Communication system that uses satellites to relay signals between ground stations and aircraft or ships.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rgbClr val="FFFFFF"/>
                </a:solidFill>
              </a:rPr>
              <a:t>How It Works:</a:t>
            </a:r>
            <a:endParaRPr lang="en-IN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FFFFFF"/>
                </a:solidFill>
              </a:rPr>
              <a:t>Signals transmitted from a terminal to a satellite in orbit.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FFFFFF"/>
                </a:solidFill>
              </a:rPr>
              <a:t>Satellite forwards the signal to the receiving station.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rgbClr val="FFFFFF"/>
                </a:solidFill>
              </a:rPr>
              <a:t>Key Features:</a:t>
            </a:r>
            <a:endParaRPr lang="en-IN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FFFFFF"/>
                </a:solidFill>
              </a:rPr>
              <a:t>Provides global coverage, including remote and oceanic areas.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FFFFFF"/>
                </a:solidFill>
              </a:rPr>
              <a:t>Supports voice, data, and internet communications.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FFFFFF"/>
                </a:solidFill>
              </a:rPr>
              <a:t>Enables real-time tracking and weather updates.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>
                <a:solidFill>
                  <a:srgbClr val="FFFFFF"/>
                </a:solidFill>
              </a:rPr>
              <a:t>Benefits:</a:t>
            </a:r>
            <a:endParaRPr lang="en-IN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FFFFFF"/>
                </a:solidFill>
              </a:rPr>
              <a:t>Ensures continuous communication beyond line-of-sight limits.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FFFFFF"/>
                </a:solidFill>
              </a:rPr>
              <a:t>Enhances safety and operational efficiency.</a:t>
            </a:r>
          </a:p>
          <a:p>
            <a:pPr>
              <a:lnSpc>
                <a:spcPct val="90000"/>
              </a:lnSpc>
            </a:pPr>
            <a:r>
              <a:rPr lang="en-IN" sz="1800" dirty="0">
                <a:solidFill>
                  <a:srgbClr val="FFFFFF"/>
                </a:solidFill>
              </a:rPr>
              <a:t>Vital for modern aviation, maritime, and </a:t>
            </a:r>
            <a:r>
              <a:rPr lang="en-IN" sz="1800" dirty="0" err="1">
                <a:solidFill>
                  <a:srgbClr val="FFFFFF"/>
                </a:solidFill>
              </a:rPr>
              <a:t>defense</a:t>
            </a:r>
            <a:r>
              <a:rPr lang="en-IN" sz="1800" dirty="0">
                <a:solidFill>
                  <a:srgbClr val="FFFFFF"/>
                </a:solidFill>
              </a:rPr>
              <a:t> sectors.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Autonomous Systems in Avionics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A5F3E2A5-E2A9-C899-FFB9-E5739BBAC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343465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500">
                <a:solidFill>
                  <a:srgbClr val="FFFFFF"/>
                </a:solidFill>
              </a:rPr>
              <a:t>Avionics Software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700" dirty="0"/>
              <a:t>To enhance system functionality, fix bugs, improve security, and comply with regulatory requirements.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700" b="1" dirty="0"/>
              <a:t>Update Types:</a:t>
            </a:r>
            <a:endParaRPr lang="en-IN" sz="1700" dirty="0"/>
          </a:p>
          <a:p>
            <a:pPr>
              <a:lnSpc>
                <a:spcPct val="90000"/>
              </a:lnSpc>
            </a:pPr>
            <a:r>
              <a:rPr lang="en-IN" sz="1700" b="1" dirty="0"/>
              <a:t>Routine Maintenance:</a:t>
            </a:r>
            <a:r>
              <a:rPr lang="en-IN" sz="1700" dirty="0"/>
              <a:t> Minor fixes and performance improvements</a:t>
            </a:r>
          </a:p>
          <a:p>
            <a:pPr>
              <a:lnSpc>
                <a:spcPct val="90000"/>
              </a:lnSpc>
            </a:pPr>
            <a:r>
              <a:rPr lang="en-IN" sz="1700" b="1" dirty="0"/>
              <a:t>Major Upgrades:</a:t>
            </a:r>
            <a:r>
              <a:rPr lang="en-IN" sz="1700" dirty="0"/>
              <a:t> New features and system enhancements</a:t>
            </a:r>
          </a:p>
          <a:p>
            <a:pPr>
              <a:lnSpc>
                <a:spcPct val="90000"/>
              </a:lnSpc>
            </a:pPr>
            <a:r>
              <a:rPr lang="en-IN" sz="1700" b="1" dirty="0"/>
              <a:t>Security Patches:</a:t>
            </a:r>
            <a:r>
              <a:rPr lang="en-IN" sz="1700" dirty="0"/>
              <a:t> Address vulnerabilities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700" b="1" dirty="0"/>
              <a:t>Process:</a:t>
            </a:r>
            <a:endParaRPr lang="en-IN" sz="1700" dirty="0"/>
          </a:p>
          <a:p>
            <a:pPr>
              <a:lnSpc>
                <a:spcPct val="90000"/>
              </a:lnSpc>
            </a:pPr>
            <a:r>
              <a:rPr lang="en-IN" sz="1700" dirty="0"/>
              <a:t>Software validation and certification</a:t>
            </a:r>
          </a:p>
          <a:p>
            <a:pPr>
              <a:lnSpc>
                <a:spcPct val="90000"/>
              </a:lnSpc>
            </a:pPr>
            <a:r>
              <a:rPr lang="en-IN" sz="1700" dirty="0"/>
              <a:t>Upload via ground stations or </a:t>
            </a:r>
            <a:r>
              <a:rPr lang="en-IN" sz="1700" dirty="0" err="1"/>
              <a:t>onboard</a:t>
            </a:r>
            <a:r>
              <a:rPr lang="en-IN" sz="1700" dirty="0"/>
              <a:t> networks</a:t>
            </a:r>
          </a:p>
          <a:p>
            <a:pPr>
              <a:lnSpc>
                <a:spcPct val="90000"/>
              </a:lnSpc>
            </a:pPr>
            <a:r>
              <a:rPr lang="en-IN" sz="1700" dirty="0"/>
              <a:t>Verification through testing and flight checks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700" b="1" dirty="0"/>
              <a:t>Challenges:</a:t>
            </a:r>
            <a:endParaRPr lang="en-IN" sz="1700" dirty="0"/>
          </a:p>
          <a:p>
            <a:pPr>
              <a:lnSpc>
                <a:spcPct val="90000"/>
              </a:lnSpc>
            </a:pPr>
            <a:r>
              <a:rPr lang="en-IN" sz="1700" dirty="0"/>
              <a:t>Ensuring safety and reliability during updates</a:t>
            </a:r>
          </a:p>
          <a:p>
            <a:pPr>
              <a:lnSpc>
                <a:spcPct val="90000"/>
              </a:lnSpc>
            </a:pPr>
            <a:r>
              <a:rPr lang="en-IN" sz="1700" dirty="0"/>
              <a:t>Managing complex certification processes</a:t>
            </a:r>
          </a:p>
          <a:p>
            <a:pPr>
              <a:lnSpc>
                <a:spcPct val="90000"/>
              </a:lnSpc>
            </a:pPr>
            <a:r>
              <a:rPr lang="en-IN" sz="1700" dirty="0"/>
              <a:t>Minimizing downtime for aircraft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700" b="1" dirty="0"/>
              <a:t>Benefits:</a:t>
            </a:r>
            <a:endParaRPr lang="en-IN" sz="1700" dirty="0"/>
          </a:p>
          <a:p>
            <a:pPr>
              <a:lnSpc>
                <a:spcPct val="90000"/>
              </a:lnSpc>
            </a:pPr>
            <a:r>
              <a:rPr lang="en-IN" sz="1700" dirty="0"/>
              <a:t>Keeps avionics systems current and efficient</a:t>
            </a:r>
          </a:p>
          <a:p>
            <a:pPr>
              <a:lnSpc>
                <a:spcPct val="90000"/>
              </a:lnSpc>
            </a:pPr>
            <a:r>
              <a:rPr lang="en-IN" sz="1700" dirty="0"/>
              <a:t>Enhances operational safety and compliance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500">
                <a:solidFill>
                  <a:srgbClr val="FFFFFF"/>
                </a:solidFill>
              </a:rPr>
              <a:t>Certification &amp;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6295" y="649480"/>
            <a:ext cx="2268977" cy="5546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900"/>
          </a:p>
          <a:p>
            <a:pPr>
              <a:lnSpc>
                <a:spcPct val="90000"/>
              </a:lnSpc>
            </a:pPr>
            <a:r>
              <a:rPr lang="en-IN" sz="900"/>
              <a:t>Ensure safety, reliability, and interoperability of aircraft and avionics systems.</a:t>
            </a:r>
          </a:p>
          <a:p>
            <a:pPr>
              <a:lnSpc>
                <a:spcPct val="90000"/>
              </a:lnSpc>
            </a:pPr>
            <a:r>
              <a:rPr lang="en-IN" sz="900" b="1"/>
              <a:t>Key Organizations:</a:t>
            </a:r>
            <a:endParaRPr lang="en-IN" sz="900"/>
          </a:p>
          <a:p>
            <a:pPr>
              <a:lnSpc>
                <a:spcPct val="90000"/>
              </a:lnSpc>
            </a:pPr>
            <a:r>
              <a:rPr lang="en-IN" sz="900" b="1"/>
              <a:t>FAA (Federal Aviation Administration)</a:t>
            </a:r>
            <a:r>
              <a:rPr lang="en-IN" sz="900"/>
              <a:t> – U.S. regulatory body</a:t>
            </a:r>
          </a:p>
          <a:p>
            <a:pPr>
              <a:lnSpc>
                <a:spcPct val="90000"/>
              </a:lnSpc>
            </a:pPr>
            <a:r>
              <a:rPr lang="en-IN" sz="900" b="1"/>
              <a:t>EASA (European Union Aviation Safety Agency)</a:t>
            </a:r>
            <a:r>
              <a:rPr lang="en-IN" sz="900"/>
              <a:t> – Europe</a:t>
            </a:r>
          </a:p>
          <a:p>
            <a:pPr>
              <a:lnSpc>
                <a:spcPct val="90000"/>
              </a:lnSpc>
            </a:pPr>
            <a:r>
              <a:rPr lang="en-IN" sz="900" b="1"/>
              <a:t>ICAO (International Civil Aviation Organization)</a:t>
            </a:r>
            <a:r>
              <a:rPr lang="en-IN" sz="900"/>
              <a:t> – Global standards</a:t>
            </a:r>
          </a:p>
          <a:p>
            <a:pPr>
              <a:lnSpc>
                <a:spcPct val="90000"/>
              </a:lnSpc>
            </a:pPr>
            <a:r>
              <a:rPr lang="en-IN" sz="900" b="1"/>
              <a:t>Types of Certification:</a:t>
            </a:r>
            <a:endParaRPr lang="en-IN" sz="900"/>
          </a:p>
          <a:p>
            <a:pPr>
              <a:lnSpc>
                <a:spcPct val="90000"/>
              </a:lnSpc>
            </a:pPr>
            <a:r>
              <a:rPr lang="en-IN" sz="900" b="1"/>
              <a:t>Type Certification:</a:t>
            </a:r>
            <a:r>
              <a:rPr lang="en-IN" sz="900"/>
              <a:t> Approval of aircraft design</a:t>
            </a:r>
          </a:p>
          <a:p>
            <a:pPr>
              <a:lnSpc>
                <a:spcPct val="90000"/>
              </a:lnSpc>
            </a:pPr>
            <a:r>
              <a:rPr lang="en-IN" sz="900" b="1"/>
              <a:t>Production Certification:</a:t>
            </a:r>
            <a:r>
              <a:rPr lang="en-IN" sz="900"/>
              <a:t> Ensures manufacturing consistency</a:t>
            </a:r>
          </a:p>
          <a:p>
            <a:pPr>
              <a:lnSpc>
                <a:spcPct val="90000"/>
              </a:lnSpc>
            </a:pPr>
            <a:r>
              <a:rPr lang="en-IN" sz="900" b="1"/>
              <a:t>Airworthiness Certification:</a:t>
            </a:r>
            <a:r>
              <a:rPr lang="en-IN" sz="900"/>
              <a:t> Confirms aircraft is safe to operate</a:t>
            </a:r>
          </a:p>
          <a:p>
            <a:pPr>
              <a:lnSpc>
                <a:spcPct val="90000"/>
              </a:lnSpc>
            </a:pPr>
            <a:r>
              <a:rPr lang="en-IN" sz="900" b="1"/>
              <a:t>Standards:</a:t>
            </a:r>
            <a:endParaRPr lang="en-IN" sz="900"/>
          </a:p>
          <a:p>
            <a:pPr>
              <a:lnSpc>
                <a:spcPct val="90000"/>
              </a:lnSpc>
            </a:pPr>
            <a:r>
              <a:rPr lang="en-IN" sz="900"/>
              <a:t>Define design, testing, and maintenance requirements</a:t>
            </a:r>
          </a:p>
          <a:p>
            <a:pPr>
              <a:lnSpc>
                <a:spcPct val="90000"/>
              </a:lnSpc>
            </a:pPr>
            <a:r>
              <a:rPr lang="en-IN" sz="900"/>
              <a:t>Examples: DO-178C (software), DO-254 (hardware), ARINC standards</a:t>
            </a:r>
          </a:p>
          <a:p>
            <a:pPr>
              <a:lnSpc>
                <a:spcPct val="90000"/>
              </a:lnSpc>
            </a:pPr>
            <a:r>
              <a:rPr lang="en-IN" sz="900" b="1"/>
              <a:t>Importance:</a:t>
            </a:r>
            <a:endParaRPr lang="en-IN" sz="900"/>
          </a:p>
          <a:p>
            <a:pPr>
              <a:lnSpc>
                <a:spcPct val="90000"/>
              </a:lnSpc>
            </a:pPr>
            <a:r>
              <a:rPr lang="en-IN" sz="900"/>
              <a:t>Guarantees compliance with safety regulations</a:t>
            </a:r>
          </a:p>
          <a:p>
            <a:pPr>
              <a:lnSpc>
                <a:spcPct val="90000"/>
              </a:lnSpc>
            </a:pPr>
            <a:r>
              <a:rPr lang="en-IN" sz="900"/>
              <a:t>Facilitates international operations and trust</a:t>
            </a: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="" xmlns:a16="http://schemas.microsoft.com/office/drawing/2014/main" id="{E4EF9575-4708-C5EB-9CC2-FEE48E6B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126" y="1403604"/>
            <a:ext cx="2711832" cy="4062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7C32DF3D-3F59-481D-A237-77C31AD492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3467"/>
            <a:ext cx="2880360" cy="5571066"/>
          </a:xfrm>
        </p:spPr>
        <p:txBody>
          <a:bodyPr anchor="ctr">
            <a:normAutofit/>
          </a:bodyPr>
          <a:lstStyle/>
          <a:p>
            <a:r>
              <a:rPr lang="en-IN" sz="4700" dirty="0"/>
              <a:t>UAV Avionics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32F02326-30C4-4095-988F-932A425AE2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779764" y="0"/>
            <a:ext cx="5364236" cy="68580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522" y="643467"/>
            <a:ext cx="4341114" cy="55710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9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900" dirty="0">
                <a:solidFill>
                  <a:srgbClr val="FFFFFF"/>
                </a:solidFill>
              </a:rPr>
              <a:t>Electronic systems onboard UAVs enabling navigation, control, communication, and mission execution.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 dirty="0">
                <a:solidFill>
                  <a:srgbClr val="FFFFFF"/>
                </a:solidFill>
              </a:rPr>
              <a:t>Key Components:</a:t>
            </a:r>
            <a:endParaRPr lang="en-IN" sz="19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IN" sz="1900" dirty="0">
                <a:solidFill>
                  <a:srgbClr val="FFFFFF"/>
                </a:solidFill>
              </a:rPr>
              <a:t>Flight Control System (Autopilot, IMU)</a:t>
            </a:r>
          </a:p>
          <a:p>
            <a:pPr lvl="1">
              <a:lnSpc>
                <a:spcPct val="90000"/>
              </a:lnSpc>
            </a:pPr>
            <a:r>
              <a:rPr lang="en-IN" sz="1900" dirty="0">
                <a:solidFill>
                  <a:srgbClr val="FFFFFF"/>
                </a:solidFill>
              </a:rPr>
              <a:t>Navigation (GPS, INS)</a:t>
            </a:r>
          </a:p>
          <a:p>
            <a:pPr lvl="1">
              <a:lnSpc>
                <a:spcPct val="90000"/>
              </a:lnSpc>
            </a:pPr>
            <a:r>
              <a:rPr lang="en-IN" sz="1900" dirty="0">
                <a:solidFill>
                  <a:srgbClr val="FFFFFF"/>
                </a:solidFill>
              </a:rPr>
              <a:t>Communication (RF, telemetry)</a:t>
            </a:r>
          </a:p>
          <a:p>
            <a:pPr lvl="1">
              <a:lnSpc>
                <a:spcPct val="90000"/>
              </a:lnSpc>
            </a:pPr>
            <a:r>
              <a:rPr lang="en-IN" sz="1900" dirty="0">
                <a:solidFill>
                  <a:srgbClr val="FFFFFF"/>
                </a:solidFill>
              </a:rPr>
              <a:t>Payload Control (cameras, sensors)</a:t>
            </a:r>
          </a:p>
          <a:p>
            <a:pPr lvl="1">
              <a:lnSpc>
                <a:spcPct val="90000"/>
              </a:lnSpc>
            </a:pPr>
            <a:r>
              <a:rPr lang="en-IN" sz="1900" dirty="0">
                <a:solidFill>
                  <a:srgbClr val="FFFFFF"/>
                </a:solidFill>
              </a:rPr>
              <a:t>Power Management</a:t>
            </a:r>
          </a:p>
          <a:p>
            <a:pPr lvl="1">
              <a:lnSpc>
                <a:spcPct val="90000"/>
              </a:lnSpc>
            </a:pPr>
            <a:r>
              <a:rPr lang="en-IN" sz="1900" dirty="0">
                <a:solidFill>
                  <a:srgbClr val="FFFFFF"/>
                </a:solidFill>
              </a:rPr>
              <a:t>Health Monitoring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900" b="1" dirty="0">
                <a:solidFill>
                  <a:srgbClr val="FFFFFF"/>
                </a:solidFill>
              </a:rPr>
              <a:t>Functions:</a:t>
            </a:r>
            <a:endParaRPr lang="en-IN" sz="19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IN" sz="1900" dirty="0">
                <a:solidFill>
                  <a:srgbClr val="FFFFFF"/>
                </a:solidFill>
              </a:rPr>
              <a:t>Autonomous flight control (</a:t>
            </a:r>
            <a:r>
              <a:rPr lang="en-IN" sz="1900" dirty="0" err="1">
                <a:solidFill>
                  <a:srgbClr val="FFFFFF"/>
                </a:solidFill>
              </a:rPr>
              <a:t>takeoff</a:t>
            </a:r>
            <a:r>
              <a:rPr lang="en-IN" sz="1900" dirty="0">
                <a:solidFill>
                  <a:srgbClr val="FFFFFF"/>
                </a:solidFill>
              </a:rPr>
              <a:t>, navigation, landing)</a:t>
            </a:r>
          </a:p>
          <a:p>
            <a:pPr lvl="1">
              <a:lnSpc>
                <a:spcPct val="90000"/>
              </a:lnSpc>
            </a:pPr>
            <a:r>
              <a:rPr lang="en-IN" sz="1900" dirty="0">
                <a:solidFill>
                  <a:srgbClr val="FFFFFF"/>
                </a:solidFill>
              </a:rPr>
              <a:t>Real-time data transmission</a:t>
            </a:r>
          </a:p>
          <a:p>
            <a:pPr lvl="1">
              <a:lnSpc>
                <a:spcPct val="90000"/>
              </a:lnSpc>
            </a:pPr>
            <a:r>
              <a:rPr lang="en-IN" sz="1900" dirty="0">
                <a:solidFill>
                  <a:srgbClr val="FFFFFF"/>
                </a:solidFill>
              </a:rPr>
              <a:t>Mission planning and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DEE2AD96-B495-4E06-9291-B71706F72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3CF6D67-C5A8-4ADD-9E8E-1E38CA1D3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909FA0-B515-4681-B7A8-FA281D133B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1C9FE86-FCC3-4A31-AA1C-C882262B7F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D96243B-ECED-4B71-8E06-AE9A285EAD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A09989E4-EFDC-4A90-A633-E0525FB413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500">
                <a:solidFill>
                  <a:srgbClr val="FFFFFF"/>
                </a:solidFill>
              </a:rPr>
              <a:t>Cybersecurity in Avionics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602" y="245660"/>
            <a:ext cx="4127602" cy="5949867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800" dirty="0" smtClean="0"/>
              <a:t>Protects </a:t>
            </a:r>
            <a:r>
              <a:rPr lang="en-IN" sz="1800" dirty="0"/>
              <a:t>aircraft electronic systems from cyber threats that can compromise safety and mission integrity.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 smtClean="0"/>
              <a:t>Key </a:t>
            </a:r>
            <a:r>
              <a:rPr lang="en-IN" sz="1800" b="1" dirty="0"/>
              <a:t>Risks:</a:t>
            </a:r>
            <a:endParaRPr lang="en-IN" sz="1800" dirty="0"/>
          </a:p>
          <a:p>
            <a:pPr>
              <a:lnSpc>
                <a:spcPct val="90000"/>
              </a:lnSpc>
            </a:pPr>
            <a:r>
              <a:rPr lang="en-IN" sz="1800" dirty="0"/>
              <a:t>Unauthorized access to flight control systems</a:t>
            </a:r>
          </a:p>
          <a:p>
            <a:pPr>
              <a:lnSpc>
                <a:spcPct val="90000"/>
              </a:lnSpc>
            </a:pPr>
            <a:r>
              <a:rPr lang="en-IN" sz="1800" dirty="0"/>
              <a:t>Data interception and manipulation</a:t>
            </a:r>
          </a:p>
          <a:p>
            <a:pPr>
              <a:lnSpc>
                <a:spcPct val="90000"/>
              </a:lnSpc>
            </a:pPr>
            <a:r>
              <a:rPr lang="en-IN" sz="1800" dirty="0"/>
              <a:t>GPS spoofing and jamming</a:t>
            </a:r>
          </a:p>
          <a:p>
            <a:pPr>
              <a:lnSpc>
                <a:spcPct val="90000"/>
              </a:lnSpc>
            </a:pPr>
            <a:r>
              <a:rPr lang="en-IN" sz="1800" dirty="0"/>
              <a:t>Malware and ransomware attacks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 smtClean="0"/>
              <a:t>Security </a:t>
            </a:r>
            <a:r>
              <a:rPr lang="en-IN" sz="1800" b="1" dirty="0"/>
              <a:t>Measures:</a:t>
            </a:r>
            <a:endParaRPr lang="en-IN" sz="1800" dirty="0"/>
          </a:p>
          <a:p>
            <a:pPr>
              <a:lnSpc>
                <a:spcPct val="90000"/>
              </a:lnSpc>
            </a:pPr>
            <a:r>
              <a:rPr lang="en-IN" sz="1800" dirty="0"/>
              <a:t>Encryption of communication links</a:t>
            </a:r>
          </a:p>
          <a:p>
            <a:pPr>
              <a:lnSpc>
                <a:spcPct val="90000"/>
              </a:lnSpc>
            </a:pPr>
            <a:r>
              <a:rPr lang="en-IN" sz="1800" dirty="0"/>
              <a:t>Secure authentication and access controls</a:t>
            </a:r>
          </a:p>
          <a:p>
            <a:pPr>
              <a:lnSpc>
                <a:spcPct val="90000"/>
              </a:lnSpc>
            </a:pPr>
            <a:r>
              <a:rPr lang="en-IN" sz="1800" dirty="0"/>
              <a:t>Intrusion detection and prevention systems (IDPS)</a:t>
            </a:r>
          </a:p>
          <a:p>
            <a:pPr>
              <a:lnSpc>
                <a:spcPct val="90000"/>
              </a:lnSpc>
            </a:pPr>
            <a:r>
              <a:rPr lang="en-IN" sz="1800" dirty="0"/>
              <a:t>Regular software updates and patch management</a:t>
            </a:r>
          </a:p>
          <a:p>
            <a:pPr>
              <a:lnSpc>
                <a:spcPct val="90000"/>
              </a:lnSpc>
            </a:pPr>
            <a:r>
              <a:rPr lang="en-IN" sz="1800" dirty="0"/>
              <a:t>Redundancy and fail-safe mechanisms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800" b="1" dirty="0" smtClean="0"/>
              <a:t>Goal</a:t>
            </a:r>
            <a:r>
              <a:rPr lang="en-IN" sz="1800" b="1" dirty="0"/>
              <a:t>:</a:t>
            </a:r>
            <a:r>
              <a:rPr lang="en-IN" sz="1800" dirty="0"/>
              <a:t/>
            </a:r>
            <a:br>
              <a:rPr lang="en-IN" sz="1800" dirty="0"/>
            </a:br>
            <a:r>
              <a:rPr lang="en-IN" sz="1800" dirty="0"/>
              <a:t>Ensure confidentiality, integrity, and availability of avionics systems to maintain safe and reliable flight operations.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500" dirty="0">
                <a:solidFill>
                  <a:srgbClr val="FFFFFF"/>
                </a:solidFill>
              </a:rPr>
              <a:t>Fuel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700"/>
          </a:p>
          <a:p>
            <a:pPr marL="0" indent="0">
              <a:lnSpc>
                <a:spcPct val="90000"/>
              </a:lnSpc>
              <a:buNone/>
            </a:pPr>
            <a:r>
              <a:rPr lang="en-IN" sz="1700" b="1"/>
              <a:t>Fuel Tanks:</a:t>
            </a:r>
            <a:endParaRPr lang="en-IN" sz="1700"/>
          </a:p>
          <a:p>
            <a:pPr>
              <a:lnSpc>
                <a:spcPct val="90000"/>
              </a:lnSpc>
            </a:pPr>
            <a:r>
              <a:rPr lang="en-IN" sz="1700"/>
              <a:t>Store fuel for aircraft propulsion</a:t>
            </a:r>
          </a:p>
          <a:p>
            <a:pPr>
              <a:lnSpc>
                <a:spcPct val="90000"/>
              </a:lnSpc>
            </a:pPr>
            <a:r>
              <a:rPr lang="en-IN" sz="1700"/>
              <a:t>Typically located in wings or fuselage</a:t>
            </a:r>
          </a:p>
          <a:p>
            <a:pPr>
              <a:lnSpc>
                <a:spcPct val="90000"/>
              </a:lnSpc>
            </a:pPr>
            <a:r>
              <a:rPr lang="en-IN" sz="1700"/>
              <a:t>Types: Main tanks, auxiliary tanks, surge tanks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700" b="1"/>
              <a:t>Fuel Pumps:</a:t>
            </a:r>
            <a:endParaRPr lang="en-IN" sz="1700"/>
          </a:p>
          <a:p>
            <a:pPr>
              <a:lnSpc>
                <a:spcPct val="90000"/>
              </a:lnSpc>
            </a:pPr>
            <a:r>
              <a:rPr lang="en-IN" sz="1700" b="1"/>
              <a:t>Boost Pumps</a:t>
            </a:r>
            <a:r>
              <a:rPr lang="en-IN" sz="1700"/>
              <a:t>: Ensure fuel flow during engine start &amp; low-pressure situations</a:t>
            </a:r>
          </a:p>
          <a:p>
            <a:pPr>
              <a:lnSpc>
                <a:spcPct val="90000"/>
              </a:lnSpc>
            </a:pPr>
            <a:r>
              <a:rPr lang="en-IN" sz="1700" b="1"/>
              <a:t>Transfer Pumps</a:t>
            </a:r>
            <a:r>
              <a:rPr lang="en-IN" sz="1700"/>
              <a:t>: Move fuel between tanks to maintain balance</a:t>
            </a:r>
          </a:p>
          <a:p>
            <a:pPr>
              <a:lnSpc>
                <a:spcPct val="90000"/>
              </a:lnSpc>
            </a:pPr>
            <a:r>
              <a:rPr lang="en-IN" sz="1700" b="1"/>
              <a:t>Engine-Driven Pumps</a:t>
            </a:r>
            <a:r>
              <a:rPr lang="en-IN" sz="1700"/>
              <a:t>: Provide high-pressure fuel to engines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700" b="1"/>
              <a:t> Fuel Flow Diagram Highlights:</a:t>
            </a:r>
            <a:endParaRPr lang="en-IN" sz="1700"/>
          </a:p>
          <a:p>
            <a:pPr>
              <a:lnSpc>
                <a:spcPct val="90000"/>
              </a:lnSpc>
            </a:pPr>
            <a:r>
              <a:rPr lang="en-IN" sz="1700"/>
              <a:t>Fuel moves from </a:t>
            </a:r>
            <a:r>
              <a:rPr lang="en-IN" sz="1700" b="1"/>
              <a:t>tanks → pumps → filters → engines</a:t>
            </a:r>
            <a:endParaRPr lang="en-IN" sz="1700"/>
          </a:p>
          <a:p>
            <a:pPr>
              <a:lnSpc>
                <a:spcPct val="90000"/>
              </a:lnSpc>
            </a:pPr>
            <a:r>
              <a:rPr lang="en-IN" sz="1700"/>
              <a:t>Includes check valves, cross feed lines, and pressure sensors</a:t>
            </a:r>
          </a:p>
          <a:p>
            <a:pPr>
              <a:lnSpc>
                <a:spcPct val="90000"/>
              </a:lnSpc>
            </a:pPr>
            <a:r>
              <a:rPr lang="en-IN" sz="1700"/>
              <a:t>Ensures </a:t>
            </a:r>
            <a:r>
              <a:rPr lang="en-IN" sz="1700" b="1"/>
              <a:t>redundancy</a:t>
            </a:r>
            <a:r>
              <a:rPr lang="en-IN" sz="1700"/>
              <a:t> and </a:t>
            </a:r>
            <a:r>
              <a:rPr lang="en-IN" sz="1700" b="1"/>
              <a:t>balance</a:t>
            </a:r>
            <a:r>
              <a:rPr lang="en-IN" sz="1700"/>
              <a:t> in multi-engine aircraft</a:t>
            </a:r>
          </a:p>
          <a:p>
            <a:pPr>
              <a:lnSpc>
                <a:spcPct val="90000"/>
              </a:lnSpc>
            </a:pPr>
            <a:endParaRPr lang="en-IN" sz="1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Future Trends in Avionics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="" xmlns:a16="http://schemas.microsoft.com/office/drawing/2014/main" id="{2CE8E4AD-EB6E-81CD-BFFF-B6AE593694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>
                <a:solidFill>
                  <a:srgbClr val="FF0000"/>
                </a:solidFill>
              </a:rPr>
              <a:t>Summary of avionics techniques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599" cy="4786952"/>
          </a:xfrm>
        </p:spPr>
      </p:pic>
    </p:spTree>
    <p:extLst>
      <p:ext uri="{BB962C8B-B14F-4D97-AF65-F5344CB8AC3E}">
        <p14:creationId xmlns:p14="http://schemas.microsoft.com/office/powerpoint/2010/main" val="44658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13EFA6C3-82DC-4131-9929-2523E6FD0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218" y="609600"/>
            <a:ext cx="4362271" cy="1330839"/>
          </a:xfrm>
        </p:spPr>
        <p:txBody>
          <a:bodyPr>
            <a:normAutofit/>
          </a:bodyPr>
          <a:lstStyle/>
          <a:p>
            <a:pPr algn="l"/>
            <a:r>
              <a:rPr lang="en-IN" dirty="0" smtClean="0"/>
              <a:t>Review</a:t>
            </a:r>
            <a:endParaRPr lang="en-IN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EC9469E-14CA-4358-BABC-CBF836A614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665226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048EB4C9-ACAF-4CCA-BA6E-9314431923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14314" y="6027658"/>
            <a:ext cx="5929686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ock">
            <a:extLst>
              <a:ext uri="{FF2B5EF4-FFF2-40B4-BE49-F238E27FC236}">
                <a16:creationId xmlns="" xmlns:a16="http://schemas.microsoft.com/office/drawing/2014/main" id="{09EE9399-7049-70E6-71D9-832575DFC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924" y="2130705"/>
            <a:ext cx="3021806" cy="30218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218" y="2194101"/>
            <a:ext cx="4362272" cy="3908587"/>
          </a:xfrm>
        </p:spPr>
        <p:txBody>
          <a:bodyPr>
            <a:normAutofit/>
          </a:bodyPr>
          <a:lstStyle/>
          <a:p>
            <a:pPr lvl="1"/>
            <a:r>
              <a:rPr lang="en-IN" sz="2000" dirty="0" smtClean="0"/>
              <a:t>Overview </a:t>
            </a:r>
            <a:r>
              <a:rPr lang="en-IN" sz="2000" dirty="0"/>
              <a:t>of UAV Avionics components and functions</a:t>
            </a:r>
          </a:p>
          <a:p>
            <a:pPr lvl="1"/>
            <a:r>
              <a:rPr lang="en-IN" sz="2000" dirty="0"/>
              <a:t>Importance of </a:t>
            </a:r>
            <a:r>
              <a:rPr lang="en-IN" sz="2000" dirty="0" err="1"/>
              <a:t>Cybersecurity</a:t>
            </a:r>
            <a:r>
              <a:rPr lang="en-IN" sz="2000" dirty="0"/>
              <a:t> in protecting avionics systems</a:t>
            </a:r>
          </a:p>
          <a:p>
            <a:pPr lvl="1"/>
            <a:r>
              <a:rPr lang="en-IN" sz="2000" dirty="0"/>
              <a:t>Emerging Future Trends shaping </a:t>
            </a:r>
            <a:r>
              <a:rPr lang="en-IN" sz="2000" dirty="0" smtClean="0"/>
              <a:t>avionics technology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622B18C-AEDC-DB2F-1CD1-164D7889D0D8}"/>
              </a:ext>
            </a:extLst>
          </p:cNvPr>
          <p:cNvSpPr txBox="1"/>
          <p:nvPr/>
        </p:nvSpPr>
        <p:spPr>
          <a:xfrm>
            <a:off x="6217920" y="5603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Animated Thank You PowerPoint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26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IN" sz="3850"/>
              <a:t>Lubrication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IN" sz="1300"/>
          </a:p>
          <a:p>
            <a:pPr marL="0" indent="0">
              <a:lnSpc>
                <a:spcPct val="90000"/>
              </a:lnSpc>
              <a:buNone/>
            </a:pPr>
            <a:r>
              <a:rPr lang="en-IN" sz="1300" b="1"/>
              <a:t>Oil Pumps:</a:t>
            </a:r>
            <a:endParaRPr lang="en-IN" sz="1300"/>
          </a:p>
          <a:p>
            <a:pPr>
              <a:lnSpc>
                <a:spcPct val="90000"/>
              </a:lnSpc>
            </a:pPr>
            <a:r>
              <a:rPr lang="en-IN" sz="1300" b="1"/>
              <a:t>Gear or vane-type pumps</a:t>
            </a:r>
            <a:r>
              <a:rPr lang="en-IN" sz="1300"/>
              <a:t> used to circulate oil</a:t>
            </a:r>
          </a:p>
          <a:p>
            <a:pPr>
              <a:lnSpc>
                <a:spcPct val="90000"/>
              </a:lnSpc>
            </a:pPr>
            <a:r>
              <a:rPr lang="en-IN" sz="1300"/>
              <a:t>Provide continuous flow under varying engine speeds</a:t>
            </a:r>
          </a:p>
          <a:p>
            <a:pPr>
              <a:lnSpc>
                <a:spcPct val="90000"/>
              </a:lnSpc>
            </a:pPr>
            <a:r>
              <a:rPr lang="en-IN" sz="1300"/>
              <a:t>May include </a:t>
            </a:r>
            <a:r>
              <a:rPr lang="en-IN" sz="1300" b="1"/>
              <a:t>scavenge pumps</a:t>
            </a:r>
            <a:r>
              <a:rPr lang="en-IN" sz="1300"/>
              <a:t> for oil return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300" b="1"/>
              <a:t>Oil Filters:</a:t>
            </a:r>
            <a:endParaRPr lang="en-IN" sz="1300"/>
          </a:p>
          <a:p>
            <a:pPr>
              <a:lnSpc>
                <a:spcPct val="90000"/>
              </a:lnSpc>
            </a:pPr>
            <a:r>
              <a:rPr lang="en-IN" sz="1300"/>
              <a:t>Remove metal particles and contaminants</a:t>
            </a:r>
          </a:p>
          <a:p>
            <a:pPr>
              <a:lnSpc>
                <a:spcPct val="90000"/>
              </a:lnSpc>
            </a:pPr>
            <a:r>
              <a:rPr lang="en-IN" sz="1300"/>
              <a:t>Located downstream of the pump</a:t>
            </a:r>
          </a:p>
          <a:p>
            <a:pPr>
              <a:lnSpc>
                <a:spcPct val="90000"/>
              </a:lnSpc>
            </a:pPr>
            <a:r>
              <a:rPr lang="en-IN" sz="1300" b="1"/>
              <a:t>Bypass valves</a:t>
            </a:r>
            <a:r>
              <a:rPr lang="en-IN" sz="1300"/>
              <a:t> allow flow during filter clogging</a:t>
            </a:r>
          </a:p>
          <a:p>
            <a:pPr marL="0" indent="0">
              <a:lnSpc>
                <a:spcPct val="90000"/>
              </a:lnSpc>
              <a:buNone/>
            </a:pPr>
            <a:endParaRPr lang="en-IN" sz="1300"/>
          </a:p>
          <a:p>
            <a:pPr marL="0" indent="0">
              <a:lnSpc>
                <a:spcPct val="90000"/>
              </a:lnSpc>
              <a:buNone/>
            </a:pPr>
            <a:r>
              <a:rPr lang="en-IN" sz="1300" b="1"/>
              <a:t>Purpose of the Lubrication System:</a:t>
            </a:r>
            <a:endParaRPr lang="en-IN" sz="1300"/>
          </a:p>
          <a:p>
            <a:pPr>
              <a:lnSpc>
                <a:spcPct val="90000"/>
              </a:lnSpc>
            </a:pPr>
            <a:r>
              <a:rPr lang="en-IN" sz="1300" b="1"/>
              <a:t>Reduces friction</a:t>
            </a:r>
            <a:r>
              <a:rPr lang="en-IN" sz="1300"/>
              <a:t> between moving parts</a:t>
            </a:r>
          </a:p>
          <a:p>
            <a:pPr>
              <a:lnSpc>
                <a:spcPct val="90000"/>
              </a:lnSpc>
            </a:pPr>
            <a:r>
              <a:rPr lang="en-IN" sz="1300" b="1"/>
              <a:t>Cools</a:t>
            </a:r>
            <a:r>
              <a:rPr lang="en-IN" sz="1300"/>
              <a:t> internal engine components</a:t>
            </a:r>
          </a:p>
          <a:p>
            <a:pPr>
              <a:lnSpc>
                <a:spcPct val="90000"/>
              </a:lnSpc>
            </a:pPr>
            <a:r>
              <a:rPr lang="en-IN" sz="1300" b="1"/>
              <a:t>Cleans</a:t>
            </a:r>
            <a:r>
              <a:rPr lang="en-IN" sz="1300"/>
              <a:t> and removes debris from engine internals</a:t>
            </a:r>
          </a:p>
          <a:p>
            <a:pPr>
              <a:lnSpc>
                <a:spcPct val="90000"/>
              </a:lnSpc>
            </a:pPr>
            <a:r>
              <a:rPr lang="en-IN" sz="1300" b="1"/>
              <a:t>Seals</a:t>
            </a:r>
            <a:r>
              <a:rPr lang="en-IN" sz="1300"/>
              <a:t> between piston rings and cylinder walls</a:t>
            </a:r>
          </a:p>
          <a:p>
            <a:pPr>
              <a:lnSpc>
                <a:spcPct val="90000"/>
              </a:lnSpc>
            </a:pPr>
            <a:r>
              <a:rPr lang="en-IN" sz="1300" b="1"/>
              <a:t>Protects</a:t>
            </a:r>
            <a:r>
              <a:rPr lang="en-IN" sz="1300"/>
              <a:t> against corrosion and wear</a:t>
            </a:r>
          </a:p>
          <a:p>
            <a:pPr>
              <a:lnSpc>
                <a:spcPct val="90000"/>
              </a:lnSpc>
            </a:pPr>
            <a:endParaRPr lang="en-IN" sz="130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Gauge">
            <a:extLst>
              <a:ext uri="{FF2B5EF4-FFF2-40B4-BE49-F238E27FC236}">
                <a16:creationId xmlns="" xmlns:a16="http://schemas.microsoft.com/office/drawing/2014/main" id="{13422CA1-9B9B-E270-DADF-81CC0889F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Electrical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B8DBE03E-F13F-45BF-FB90-C5464185AC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 up of a blue paper&#10;&#10;AI-generated content may be incorrect.">
            <a:extLst>
              <a:ext uri="{FF2B5EF4-FFF2-40B4-BE49-F238E27FC236}">
                <a16:creationId xmlns="" xmlns:a16="http://schemas.microsoft.com/office/drawing/2014/main" id="{FDFDF5B5-7C29-E8DE-16EC-49ADCF16BF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91" r="1909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50AB553-2A96-4A92-96F2-93548E096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/>
              <a:t>Hydraulic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41D10901-C193-34B1-F9D2-E54D2E9ED9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27837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4845</Words>
  <Application>Microsoft Office PowerPoint</Application>
  <PresentationFormat>On-screen Show (4:3)</PresentationFormat>
  <Paragraphs>740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Aircraft Systems &amp; Instruments</vt:lpstr>
      <vt:lpstr>Overview of Aircraft Systems</vt:lpstr>
      <vt:lpstr>Importance in flight operation </vt:lpstr>
      <vt:lpstr>Airframe Structure</vt:lpstr>
      <vt:lpstr>Powerplant Systems</vt:lpstr>
      <vt:lpstr>Fuel System</vt:lpstr>
      <vt:lpstr>Lubrication System</vt:lpstr>
      <vt:lpstr>Electrical System</vt:lpstr>
      <vt:lpstr>Hydraulic Systems</vt:lpstr>
      <vt:lpstr>Pneumatic Systems</vt:lpstr>
      <vt:lpstr>Landing Gear System</vt:lpstr>
      <vt:lpstr>Types</vt:lpstr>
      <vt:lpstr>PowerPoint Presentation</vt:lpstr>
      <vt:lpstr>Shock Absorber</vt:lpstr>
      <vt:lpstr>Brake Systems</vt:lpstr>
      <vt:lpstr>Flight Control Systems</vt:lpstr>
      <vt:lpstr>Flaps, Slats &amp; Spoilers</vt:lpstr>
      <vt:lpstr>Environmental Control System</vt:lpstr>
      <vt:lpstr>Ice and Rain Protection</vt:lpstr>
      <vt:lpstr>Fire Protection Systems</vt:lpstr>
      <vt:lpstr>Oxygen System</vt:lpstr>
      <vt:lpstr>Emergency Systems</vt:lpstr>
      <vt:lpstr>Aircraft Instruments Overview</vt:lpstr>
      <vt:lpstr>Flight and Engine Instruments</vt:lpstr>
      <vt:lpstr>Communication Instruments</vt:lpstr>
      <vt:lpstr>Autopilot Basics</vt:lpstr>
      <vt:lpstr>Glass Cockpit vs Analog</vt:lpstr>
      <vt:lpstr>Maintenance &amp; Diagnostics Instruments</vt:lpstr>
      <vt:lpstr>Human Factors in Instrument Design</vt:lpstr>
      <vt:lpstr>Future Trends in Aircraft Systems</vt:lpstr>
      <vt:lpstr>Review:</vt:lpstr>
      <vt:lpstr>Avionics in Modern Aircraft</vt:lpstr>
      <vt:lpstr>What is Avionics?</vt:lpstr>
      <vt:lpstr>Evolution of Avionics Systems</vt:lpstr>
      <vt:lpstr>Categories of Avionics</vt:lpstr>
      <vt:lpstr>Cockpit Layout</vt:lpstr>
      <vt:lpstr>Flight Management System (FMS)</vt:lpstr>
      <vt:lpstr>Global Positioning System (GPS)</vt:lpstr>
      <vt:lpstr>Inertial Navigation System (INS)</vt:lpstr>
      <vt:lpstr>Attitude &amp; Heading Reference System</vt:lpstr>
      <vt:lpstr>Autopilot Systems</vt:lpstr>
      <vt:lpstr>Electronic Flight Instrument System</vt:lpstr>
      <vt:lpstr>Primary Flight Display (PFD)</vt:lpstr>
      <vt:lpstr>Multi-Function Display (MFD)</vt:lpstr>
      <vt:lpstr>Weather Radar Systems</vt:lpstr>
      <vt:lpstr>Terrain Awareness System</vt:lpstr>
      <vt:lpstr>Traffic Collision Avoidance System</vt:lpstr>
      <vt:lpstr>Radio Communication Systems</vt:lpstr>
      <vt:lpstr>Transponders &amp; ADS-B</vt:lpstr>
      <vt:lpstr>Data Buses and Architecture</vt:lpstr>
      <vt:lpstr>Flight Data &amp; Cockpit Voice Recorders</vt:lpstr>
      <vt:lpstr>Heads-Up Display (HUD)</vt:lpstr>
      <vt:lpstr>Synthetic Vision Systems (SVS)</vt:lpstr>
      <vt:lpstr>Satellite Communication (SATCOM)</vt:lpstr>
      <vt:lpstr>Autonomous Systems in Avionics</vt:lpstr>
      <vt:lpstr>Avionics Software Updates</vt:lpstr>
      <vt:lpstr>Certification &amp; Standards</vt:lpstr>
      <vt:lpstr>UAV Avionics</vt:lpstr>
      <vt:lpstr>Cybersecurity in Avionics</vt:lpstr>
      <vt:lpstr>Future Trends in Avionics</vt:lpstr>
      <vt:lpstr>Summary of avionics techniques</vt:lpstr>
      <vt:lpstr>Review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Aircraft Systems &amp; Instruments</dc:title>
  <dc:subject/>
  <dc:creator/>
  <cp:keywords/>
  <dc:description>generated using python-pptx</dc:description>
  <cp:lastModifiedBy>AERO</cp:lastModifiedBy>
  <cp:revision>26</cp:revision>
  <dcterms:created xsi:type="dcterms:W3CDTF">2013-01-27T09:14:16Z</dcterms:created>
  <dcterms:modified xsi:type="dcterms:W3CDTF">2025-07-11T12:43:33Z</dcterms:modified>
  <cp:category/>
</cp:coreProperties>
</file>